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6858000" cx="12192000"/>
  <p:notesSz cx="6858000" cy="9144000"/>
  <p:embeddedFontLst>
    <p:embeddedFont>
      <p:font typeface="Libre Franklin"/>
      <p:regular r:id="rId41"/>
      <p:bold r:id="rId42"/>
      <p:italic r:id="rId43"/>
      <p:boldItalic r:id="rId44"/>
    </p:embeddedFont>
    <p:embeddedFont>
      <p:font typeface="Federo"/>
      <p:regular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6" roundtripDataSignature="AMtx7mh066vkV509mF7Labeag+ZH3A/fn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436F1DC-1EA8-46AF-ABF6-A5821D06A258}">
  <a:tblStyle styleId="{5436F1DC-1EA8-46AF-ABF6-A5821D06A258}" styleName="Table_0">
    <a:wholeTbl>
      <a:tcTxStyle b="off" i="off">
        <a:font>
          <a:latin typeface="Arial"/>
          <a:ea typeface="Arial"/>
          <a:cs typeface="Arial"/>
        </a:font>
        <a:srgbClr val="000000"/>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LibreFranklin-bold.fntdata"/><Relationship Id="rId41" Type="http://schemas.openxmlformats.org/officeDocument/2006/relationships/font" Target="fonts/LibreFranklin-regular.fntdata"/><Relationship Id="rId22" Type="http://schemas.openxmlformats.org/officeDocument/2006/relationships/slide" Target="slides/slide17.xml"/><Relationship Id="rId44" Type="http://schemas.openxmlformats.org/officeDocument/2006/relationships/font" Target="fonts/LibreFranklin-boldItalic.fntdata"/><Relationship Id="rId21" Type="http://schemas.openxmlformats.org/officeDocument/2006/relationships/slide" Target="slides/slide16.xml"/><Relationship Id="rId43" Type="http://schemas.openxmlformats.org/officeDocument/2006/relationships/font" Target="fonts/LibreFranklin-italic.fntdata"/><Relationship Id="rId24" Type="http://schemas.openxmlformats.org/officeDocument/2006/relationships/slide" Target="slides/slide19.xml"/><Relationship Id="rId46" Type="http://customschemas.google.com/relationships/presentationmetadata" Target="metadata"/><Relationship Id="rId23" Type="http://schemas.openxmlformats.org/officeDocument/2006/relationships/slide" Target="slides/slide18.xml"/><Relationship Id="rId45" Type="http://schemas.openxmlformats.org/officeDocument/2006/relationships/font" Target="fonts/Feder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ko-KR"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 name="Google Shape;7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 name="Google Shape;7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ccc20126c8_0_2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KR"/>
              <a:t>다음은 인상주의 카미유 피사로의 작품들입니다. 앞선 레오나르도 다빈치 그림과 비교하면 장르가 다르다보니 전체적인 그림 스타일 다른 것을 알 수 있습니다. 이 화가 그림의 특징은 톤이 다운되고 차분한 풍경이 주를 이루고 있는것을 볼 수 있습니다. </a:t>
            </a:r>
            <a:endParaRPr/>
          </a:p>
        </p:txBody>
      </p:sp>
      <p:sp>
        <p:nvSpPr>
          <p:cNvPr id="189" name="Google Shape;189;gccc20126c8_0_2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ccc2012a4f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KR"/>
              <a:t>이렇게 장르별 그림의 특징을 파악한 후 모델을 생성하였습니다. 저희조는 이미지 분류에 필요한 모델인 cnn을 하기로 결정하였고 그 중 pretrained된 모델을 몇가지 선정하기로 하였습니다.</a:t>
            </a:r>
            <a:endParaRPr/>
          </a:p>
        </p:txBody>
      </p:sp>
      <p:sp>
        <p:nvSpPr>
          <p:cNvPr id="200" name="Google Shape;200;gccc2012a4f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ccc20126c8_0_1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KR"/>
              <a:t>저희조는 이렇게 3가지 모델을 선정하여 진행을 했습니다. 위 그림에 보다시피 먼저 논문을 통해 이미지 분류에 어떠한 모델이 유용한지 알아 보았습니다. 조원들과 논의 끝에 파라미터가 많지 않은선에서 accuarcy가 높은 모델을 먼저 선정을 하게 되어습니다. 그래서 efficient net,xeception을 진행하기로 결정을 하였고 그밖에 res-net,densenet,inception 또한 훈련을 진행해 보았지만 결과가 좋지않음에 따라 모델선정에서 제외를 시켰습니다.</a:t>
            </a:r>
            <a:endParaRPr/>
          </a:p>
        </p:txBody>
      </p:sp>
      <p:sp>
        <p:nvSpPr>
          <p:cNvPr id="208" name="Google Shape;208;gccc20126c8_0_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ccc2012a4f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gccc2012a4f_3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6" name="Google Shape;226;gccc2012a4f_3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ccc2012a4f_3_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KR"/>
              <a:t>1.pre-trained model의 layer를 학습시켰는지 여부에 따라 accuracy 차이가 큼. domain의 차이를 반영한 결과로 해석 가능.</a:t>
            </a:r>
            <a:endParaRPr/>
          </a:p>
          <a:p>
            <a:pPr indent="0" lvl="0" marL="0" rtl="0" algn="l">
              <a:lnSpc>
                <a:spcPct val="100000"/>
              </a:lnSpc>
              <a:spcBef>
                <a:spcPts val="0"/>
              </a:spcBef>
              <a:spcAft>
                <a:spcPts val="0"/>
              </a:spcAft>
              <a:buSzPts val="1400"/>
              <a:buNone/>
            </a:pPr>
            <a:r>
              <a:rPr lang="ko-KR"/>
              <a:t>2.batch norm layer를 제외하고 학습시켰을 때보다 포함해서 학습시켰을 때 정확도 올라감.</a:t>
            </a:r>
            <a:endParaRPr/>
          </a:p>
          <a:p>
            <a:pPr indent="0" lvl="0" marL="0" rtl="0" algn="l">
              <a:lnSpc>
                <a:spcPct val="100000"/>
              </a:lnSpc>
              <a:spcBef>
                <a:spcPts val="0"/>
              </a:spcBef>
              <a:spcAft>
                <a:spcPts val="0"/>
              </a:spcAft>
              <a:buSzPts val="1400"/>
              <a:buNone/>
            </a:pPr>
            <a:r>
              <a:rPr lang="ko-KR"/>
              <a:t>3.batch size는 크다고 항상 좋은 것은 아님.</a:t>
            </a:r>
            <a:endParaRPr/>
          </a:p>
          <a:p>
            <a:pPr indent="0" lvl="0" marL="0" rtl="0" algn="l">
              <a:lnSpc>
                <a:spcPct val="100000"/>
              </a:lnSpc>
              <a:spcBef>
                <a:spcPts val="0"/>
              </a:spcBef>
              <a:spcAft>
                <a:spcPts val="0"/>
              </a:spcAft>
              <a:buSzPts val="1400"/>
              <a:buNone/>
            </a:pPr>
            <a:r>
              <a:rPr lang="ko-KR"/>
              <a:t>4.resolution을 늘렸을 때 성능 향상됨.</a:t>
            </a:r>
            <a:endParaRPr/>
          </a:p>
          <a:p>
            <a:pPr indent="0" lvl="0" marL="0" rtl="0" algn="l">
              <a:lnSpc>
                <a:spcPct val="100000"/>
              </a:lnSpc>
              <a:spcBef>
                <a:spcPts val="0"/>
              </a:spcBef>
              <a:spcAft>
                <a:spcPts val="0"/>
              </a:spcAft>
              <a:buSzPts val="1400"/>
              <a:buNone/>
            </a:pPr>
            <a:r>
              <a:rPr lang="ko-KR"/>
              <a:t>5.끝단을 늘려도 큰 효과 없음.</a:t>
            </a:r>
            <a:endParaRPr/>
          </a:p>
          <a:p>
            <a:pPr indent="0" lvl="0" marL="0" rtl="0" algn="l">
              <a:lnSpc>
                <a:spcPct val="100000"/>
              </a:lnSpc>
              <a:spcBef>
                <a:spcPts val="0"/>
              </a:spcBef>
              <a:spcAft>
                <a:spcPts val="0"/>
              </a:spcAft>
              <a:buSzPts val="1400"/>
              <a:buNone/>
            </a:pPr>
            <a:r>
              <a:rPr lang="ko-KR"/>
              <a:t>6.epoch를 늘렸을 때 미세한 향상이 있었으나 early stop이 되는 경우도 존재</a:t>
            </a:r>
            <a:endParaRPr/>
          </a:p>
        </p:txBody>
      </p:sp>
      <p:sp>
        <p:nvSpPr>
          <p:cNvPr id="238" name="Google Shape;238;gccc2012a4f_3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ccc2012a4f_3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KR"/>
              <a:t>v1 - b3</a:t>
            </a:r>
            <a:endParaRPr/>
          </a:p>
        </p:txBody>
      </p:sp>
      <p:sp>
        <p:nvSpPr>
          <p:cNvPr id="250" name="Google Shape;250;gccc2012a4f_3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ccc20126c8_0_1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2" name="Google Shape;272;gccc20126c8_0_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ce060812f9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gce060812f9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KR"/>
              <a:t>다음은 xception model architecture입니다. </a:t>
            </a:r>
            <a:r>
              <a:rPr lang="ko-KR" sz="1300">
                <a:solidFill>
                  <a:srgbClr val="111111"/>
                </a:solidFill>
                <a:highlight>
                  <a:srgbClr val="FFFFFF"/>
                </a:highlight>
                <a:latin typeface="Arial"/>
                <a:ea typeface="Arial"/>
                <a:cs typeface="Arial"/>
                <a:sym typeface="Arial"/>
              </a:rPr>
              <a:t>Entry, Middle, Exit의 3개 구조로 나뉜다</a:t>
            </a:r>
            <a:endParaRPr/>
          </a:p>
        </p:txBody>
      </p:sp>
      <p:sp>
        <p:nvSpPr>
          <p:cNvPr id="295" name="Google Shape;295;gce060812f9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ce060812f9_1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SzPts val="1400"/>
              <a:buChar char="●"/>
            </a:pPr>
            <a:r>
              <a:rPr lang="ko-KR"/>
              <a:t>Flatten vs GlobalAveragePooling2D  &gt; flatten이 약간 우세</a:t>
            </a:r>
            <a:endParaRPr/>
          </a:p>
          <a:p>
            <a:pPr indent="-317500" lvl="0" marL="457200" rtl="0" algn="l">
              <a:lnSpc>
                <a:spcPct val="100000"/>
              </a:lnSpc>
              <a:spcBef>
                <a:spcPts val="0"/>
              </a:spcBef>
              <a:spcAft>
                <a:spcPts val="0"/>
              </a:spcAft>
              <a:buSzPts val="1400"/>
              <a:buChar char="●"/>
            </a:pPr>
            <a:r>
              <a:rPr lang="ko-KR"/>
              <a:t>Batchnormalize layer 학습여부 &gt; 큰 차이 없음</a:t>
            </a:r>
            <a:endParaRPr/>
          </a:p>
          <a:p>
            <a:pPr indent="-317500" lvl="0" marL="457200" rtl="0" algn="l">
              <a:lnSpc>
                <a:spcPct val="100000"/>
              </a:lnSpc>
              <a:spcBef>
                <a:spcPts val="0"/>
              </a:spcBef>
              <a:spcAft>
                <a:spcPts val="0"/>
              </a:spcAft>
              <a:buSzPts val="1400"/>
              <a:buChar char="●"/>
            </a:pPr>
            <a:r>
              <a:rPr lang="ko-KR"/>
              <a:t>레이어 2층 vs 3층 &gt; 3층이라고 성능 향상이 크지 않음. 학습시간은 비슷</a:t>
            </a:r>
            <a:endParaRPr/>
          </a:p>
          <a:p>
            <a:pPr indent="-317500" lvl="0" marL="457200" rtl="0" algn="l">
              <a:lnSpc>
                <a:spcPct val="100000"/>
              </a:lnSpc>
              <a:spcBef>
                <a:spcPts val="0"/>
              </a:spcBef>
              <a:spcAft>
                <a:spcPts val="0"/>
              </a:spcAft>
              <a:buSzPts val="1400"/>
              <a:buChar char="●"/>
            </a:pPr>
            <a:r>
              <a:rPr lang="ko-KR"/>
              <a:t>옵티마이저 : Adam RMSprop, adadelta &gt; adadelta는 굉장히 별로. </a:t>
            </a:r>
            <a:br>
              <a:rPr lang="ko-KR"/>
            </a:br>
            <a:r>
              <a:rPr lang="ko-KR"/>
              <a:t>Adam과 RMSprop이 비슷한 성능을 내지만 RMSprop이 더 빨리(적은 에포크) val_acc 0.8에 도달</a:t>
            </a:r>
            <a:endParaRPr/>
          </a:p>
          <a:p>
            <a:pPr indent="0" lvl="0" marL="457200" rtl="0" algn="l">
              <a:lnSpc>
                <a:spcPct val="100000"/>
              </a:lnSpc>
              <a:spcBef>
                <a:spcPts val="0"/>
              </a:spcBef>
              <a:spcAft>
                <a:spcPts val="0"/>
              </a:spcAft>
              <a:buSzPts val="1400"/>
              <a:buNone/>
            </a:pPr>
            <a:r>
              <a:t/>
            </a:r>
            <a:endParaRPr/>
          </a:p>
          <a:p>
            <a:pPr indent="-317500" lvl="0" marL="457200" rtl="0" algn="l">
              <a:lnSpc>
                <a:spcPct val="100000"/>
              </a:lnSpc>
              <a:spcBef>
                <a:spcPts val="0"/>
              </a:spcBef>
              <a:spcAft>
                <a:spcPts val="0"/>
              </a:spcAft>
              <a:buSzPts val="1400"/>
              <a:buChar char="●"/>
            </a:pPr>
            <a:r>
              <a:rPr lang="ko-KR"/>
              <a:t>version 6&amp;7은 특정레이어 이후로만 학습한 것 : 더 많이 학습시킬수록 좋은 결과를 보여주는 듯하나 학습 시간에 전체 학습과 큰 차이가 없음</a:t>
            </a:r>
            <a:endParaRPr/>
          </a:p>
          <a:p>
            <a:pPr indent="-317500" lvl="0" marL="457200" rtl="0" algn="l">
              <a:lnSpc>
                <a:spcPct val="100000"/>
              </a:lnSpc>
              <a:spcBef>
                <a:spcPts val="0"/>
              </a:spcBef>
              <a:spcAft>
                <a:spcPts val="0"/>
              </a:spcAft>
              <a:buSzPts val="1400"/>
              <a:buChar char="●"/>
            </a:pPr>
            <a:r>
              <a:rPr lang="ko-KR"/>
              <a:t>version 4&amp;9은 3층의 레이어로 학습 : 성능향상이 뚜력하지 않다.</a:t>
            </a:r>
            <a:endParaRPr/>
          </a:p>
          <a:p>
            <a:pPr indent="-317500" lvl="0" marL="457200" rtl="0" algn="l">
              <a:lnSpc>
                <a:spcPct val="100000"/>
              </a:lnSpc>
              <a:spcBef>
                <a:spcPts val="0"/>
              </a:spcBef>
              <a:spcAft>
                <a:spcPts val="0"/>
              </a:spcAft>
              <a:buSzPts val="1400"/>
              <a:buChar char="●"/>
            </a:pPr>
            <a:r>
              <a:rPr lang="ko-KR"/>
              <a:t>version 1&amp;10은 Flatten()과 GAP2D()의 차이 : loss는 10이 더 낮음</a:t>
            </a:r>
            <a:endParaRPr/>
          </a:p>
          <a:p>
            <a:pPr indent="0" lvl="0" marL="0" rtl="0" algn="l">
              <a:lnSpc>
                <a:spcPct val="100000"/>
              </a:lnSpc>
              <a:spcBef>
                <a:spcPts val="0"/>
              </a:spcBef>
              <a:spcAft>
                <a:spcPts val="0"/>
              </a:spcAft>
              <a:buSzPts val="1400"/>
              <a:buNone/>
            </a:pPr>
            <a:r>
              <a:t/>
            </a:r>
            <a:endParaRPr/>
          </a:p>
        </p:txBody>
      </p:sp>
      <p:sp>
        <p:nvSpPr>
          <p:cNvPr id="306" name="Google Shape;306;gce060812f9_1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ce060812f9_1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SzPts val="1400"/>
              <a:buAutoNum type="arabicPeriod"/>
            </a:pPr>
            <a:r>
              <a:rPr lang="ko-KR" sz="1100">
                <a:latin typeface="Arial"/>
                <a:ea typeface="Arial"/>
                <a:cs typeface="Arial"/>
                <a:sym typeface="Arial"/>
              </a:rPr>
              <a:t>GlobalAveragePooling2D 모델을 사용한 버전들입니다.</a:t>
            </a:r>
            <a:r>
              <a:rPr lang="ko-KR"/>
              <a:t> 버전15가 </a:t>
            </a:r>
            <a:r>
              <a:rPr lang="ko-KR" sz="1100">
                <a:latin typeface="Arial"/>
                <a:ea typeface="Arial"/>
                <a:cs typeface="Arial"/>
                <a:sym typeface="Arial"/>
              </a:rPr>
              <a:t>0.7885로</a:t>
            </a:r>
            <a:r>
              <a:rPr lang="ko-KR"/>
              <a:t> val_acc가 가장 낮게 나왔으며 버전21이 0.8503으로 val_acc가 가장 좋게 나왔습니다. </a:t>
            </a:r>
            <a:endParaRPr/>
          </a:p>
          <a:p>
            <a:pPr indent="0" lvl="0" marL="457200" rtl="0" algn="l">
              <a:lnSpc>
                <a:spcPct val="100000"/>
              </a:lnSpc>
              <a:spcBef>
                <a:spcPts val="0"/>
              </a:spcBef>
              <a:spcAft>
                <a:spcPts val="0"/>
              </a:spcAft>
              <a:buSzPts val="1400"/>
              <a:buNone/>
            </a:pPr>
            <a:r>
              <a:t/>
            </a:r>
            <a:endParaRPr/>
          </a:p>
          <a:p>
            <a:pPr indent="-317500" lvl="0" marL="457200" rtl="0" algn="l">
              <a:lnSpc>
                <a:spcPct val="100000"/>
              </a:lnSpc>
              <a:spcBef>
                <a:spcPts val="0"/>
              </a:spcBef>
              <a:spcAft>
                <a:spcPts val="0"/>
              </a:spcAft>
              <a:buSzPts val="1400"/>
              <a:buAutoNum type="arabicPeriod"/>
            </a:pPr>
            <a:r>
              <a:rPr lang="ko-KR"/>
              <a:t>전반적으로 옵티마이져 Nadam에서 낮은 acc가 나왔고 RMSprop에서 val_acc가 향상되었습니다. 그래서 버전 20,21은 RMSprop으로 옵티마이져를 고정시키고 , lr=0.0001에서 같은 레이어를 구성하였고 레이어를 학습하는 범위만 변화하여 acc 변화율을 확인했습니다. 전체 </a:t>
            </a:r>
            <a:r>
              <a:rPr lang="ko-KR" sz="1100">
                <a:latin typeface="Arial"/>
                <a:ea typeface="Arial"/>
                <a:cs typeface="Arial"/>
                <a:sym typeface="Arial"/>
              </a:rPr>
              <a:t>레이어를 학습시킨 모델이  val_acc가 가장 좋게 나온 것을 볼 수 있습니다.</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sz="1100">
              <a:latin typeface="Arial"/>
              <a:ea typeface="Arial"/>
              <a:cs typeface="Arial"/>
              <a:sym typeface="Arial"/>
            </a:endParaRPr>
          </a:p>
        </p:txBody>
      </p:sp>
      <p:sp>
        <p:nvSpPr>
          <p:cNvPr id="320" name="Google Shape;320;gce060812f9_1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cf7285eca8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gcf7285eca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ce060812f9_0_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SzPts val="1400"/>
              <a:buChar char="●"/>
            </a:pPr>
            <a:r>
              <a:rPr lang="ko-KR"/>
              <a:t>실질적으로 RMSprop만 다름</a:t>
            </a:r>
            <a:endParaRPr/>
          </a:p>
          <a:p>
            <a:pPr indent="-317500" lvl="0" marL="457200" rtl="0" algn="l">
              <a:lnSpc>
                <a:spcPct val="100000"/>
              </a:lnSpc>
              <a:spcBef>
                <a:spcPts val="0"/>
              </a:spcBef>
              <a:spcAft>
                <a:spcPts val="0"/>
              </a:spcAft>
              <a:buSzPts val="1400"/>
              <a:buChar char="●"/>
            </a:pPr>
            <a:r>
              <a:rPr lang="ko-KR"/>
              <a:t>val_acc가 차이가 많이남!</a:t>
            </a:r>
            <a:endParaRPr/>
          </a:p>
        </p:txBody>
      </p:sp>
      <p:sp>
        <p:nvSpPr>
          <p:cNvPr id="339" name="Google Shape;339;gce060812f9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ce060812f9_1_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KR"/>
              <a:t>accuracy 가장 낮은 버전 15와 가장 높은 버전21을 비교해보았습니다.</a:t>
            </a:r>
            <a:endParaRPr/>
          </a:p>
          <a:p>
            <a:pPr indent="0" lvl="0" marL="0" rtl="0" algn="l">
              <a:lnSpc>
                <a:spcPct val="100000"/>
              </a:lnSpc>
              <a:spcBef>
                <a:spcPts val="0"/>
              </a:spcBef>
              <a:spcAft>
                <a:spcPts val="0"/>
              </a:spcAft>
              <a:buSzPts val="1400"/>
              <a:buNone/>
            </a:pPr>
            <a:r>
              <a:rPr lang="ko-KR"/>
              <a:t>&gt;version15는  </a:t>
            </a:r>
            <a:r>
              <a:rPr b="1" lang="ko-KR">
                <a:latin typeface="Arial"/>
                <a:ea typeface="Arial"/>
                <a:cs typeface="Arial"/>
                <a:sym typeface="Arial"/>
              </a:rPr>
              <a:t>GlobalAveragePooling2D</a:t>
            </a:r>
            <a:r>
              <a:rPr lang="ko-KR"/>
              <a:t> 모델만 사용하여 dense를 1024, 512,128로 쌓아올리며 두번의 dropout으로 모델을 구성하였습니다. val_acc가 0.7035로 가장 낮게 나왔습니다. </a:t>
            </a:r>
            <a:endParaRPr/>
          </a:p>
          <a:p>
            <a:pPr indent="0" lvl="0" marL="0" rtl="0" algn="l">
              <a:lnSpc>
                <a:spcPct val="100000"/>
              </a:lnSpc>
              <a:spcBef>
                <a:spcPts val="0"/>
              </a:spcBef>
              <a:spcAft>
                <a:spcPts val="0"/>
              </a:spcAft>
              <a:buSzPts val="1400"/>
              <a:buNone/>
            </a:pPr>
            <a:r>
              <a:rPr lang="ko-KR">
                <a:latin typeface="Arial"/>
                <a:ea typeface="Arial"/>
                <a:cs typeface="Arial"/>
                <a:sym typeface="Arial"/>
              </a:rPr>
              <a:t>&gt;그래서 acc를 높이기 위해  ver21에서는 </a:t>
            </a:r>
            <a:r>
              <a:rPr b="1" lang="ko-KR">
                <a:latin typeface="Arial"/>
                <a:ea typeface="Arial"/>
                <a:cs typeface="Arial"/>
                <a:sym typeface="Arial"/>
              </a:rPr>
              <a:t>GlobalAveragePooling2D와  batch normalize를 추가 사용하였고, </a:t>
            </a:r>
            <a:r>
              <a:rPr lang="ko-KR">
                <a:latin typeface="Arial"/>
                <a:ea typeface="Arial"/>
                <a:cs typeface="Arial"/>
                <a:sym typeface="Arial"/>
              </a:rPr>
              <a:t> dense를 1024와 512를 쌓고 한번의 dropout(0.5)를 하였습니다. 즉 dense와 dropout을 한번씩 줄였고 추가로 bachnorm 모델을 포함하였더니 </a:t>
            </a:r>
            <a:r>
              <a:rPr b="1" lang="ko-KR">
                <a:latin typeface="Arial"/>
                <a:ea typeface="Arial"/>
                <a:cs typeface="Arial"/>
                <a:sym typeface="Arial"/>
              </a:rPr>
              <a:t> acc가  0.07정도 향상한 것을 볼 수 있습니다.</a:t>
            </a:r>
            <a:r>
              <a:rPr lang="ko-KR">
                <a:latin typeface="Arial"/>
                <a:ea typeface="Arial"/>
                <a:cs typeface="Arial"/>
                <a:sym typeface="Arial"/>
              </a:rPr>
              <a:t> 따라서 acc를 0.8503까지 높일 수 있었습니다.</a:t>
            </a:r>
            <a:endParaRPr>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a:latin typeface="Arial"/>
              <a:ea typeface="Arial"/>
              <a:cs typeface="Arial"/>
              <a:sym typeface="Arial"/>
            </a:endParaRPr>
          </a:p>
        </p:txBody>
      </p:sp>
      <p:sp>
        <p:nvSpPr>
          <p:cNvPr id="361" name="Google Shape;361;gce060812f9_1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ccc2012a4f_0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1" name="Google Shape;381;gccc2012a4f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ce060812f9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9" name="Google Shape;389;gce060812f9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ccc20126c8_0_2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KR" sz="1500">
                <a:highlight>
                  <a:srgbClr val="FFFFFF"/>
                </a:highlight>
                <a:latin typeface="Arial"/>
                <a:ea typeface="Arial"/>
                <a:cs typeface="Arial"/>
                <a:sym typeface="Arial"/>
              </a:rPr>
              <a:t>조르즈 쇠라</a:t>
            </a:r>
            <a:endParaRPr/>
          </a:p>
        </p:txBody>
      </p:sp>
      <p:sp>
        <p:nvSpPr>
          <p:cNvPr id="409" name="Google Shape;409;gccc20126c8_0_2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ce060812f9_4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7" name="Google Shape;427;gce060812f9_4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cf7285eca8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3" name="Google Shape;443;gcf7285eca8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ce060812f9_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1" name="Google Shape;451;gce060812f9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cf7285eca8_2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4" name="Google Shape;464;gcf7285eca8_2_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KR"/>
              <a:t>다음은 xception model architecture입니다. </a:t>
            </a:r>
            <a:r>
              <a:rPr lang="ko-KR" sz="1300">
                <a:solidFill>
                  <a:srgbClr val="111111"/>
                </a:solidFill>
                <a:highlight>
                  <a:srgbClr val="FFFFFF"/>
                </a:highlight>
                <a:latin typeface="Arial"/>
                <a:ea typeface="Arial"/>
                <a:cs typeface="Arial"/>
                <a:sym typeface="Arial"/>
              </a:rPr>
              <a:t>Entry, Middle, Exit의 3개 구조로 나뉜다</a:t>
            </a:r>
            <a:endParaRPr/>
          </a:p>
        </p:txBody>
      </p:sp>
      <p:sp>
        <p:nvSpPr>
          <p:cNvPr id="465" name="Google Shape;465;gcf7285eca8_2_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KR"/>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cf7285eca8_3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7" name="Google Shape;477;gcf7285eca8_3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 name="Google Shape;9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cf7285eca8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3" name="Google Shape;493;gcf7285eca8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cf7285eca8_1_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9" name="Google Shape;509;gcf7285eca8_1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cf7285eca8_2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KR"/>
              <a:t>참</a:t>
            </a:r>
            <a:r>
              <a:rPr lang="ko-KR"/>
              <a:t>조 링크 : </a:t>
            </a:r>
            <a:r>
              <a:rPr lang="ko-KR">
                <a:latin typeface="Arial"/>
                <a:ea typeface="Arial"/>
                <a:cs typeface="Arial"/>
                <a:sym typeface="Arial"/>
              </a:rPr>
              <a:t>https://towardsdatascience.com/real-time-video-neural-style-transfer-9f6f84590832</a:t>
            </a:r>
            <a:endParaRPr/>
          </a:p>
        </p:txBody>
      </p:sp>
      <p:sp>
        <p:nvSpPr>
          <p:cNvPr id="528" name="Google Shape;528;gcf7285eca8_2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cf7d0135c3_1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KR"/>
              <a:t>참조 링크 : </a:t>
            </a:r>
            <a:r>
              <a:rPr lang="ko-KR">
                <a:latin typeface="Arial"/>
                <a:ea typeface="Arial"/>
                <a:cs typeface="Arial"/>
                <a:sym typeface="Arial"/>
              </a:rPr>
              <a:t>https://towardsdatascience.com/real-time-video-neural-style-transfer-9f6f84590832</a:t>
            </a:r>
            <a:endParaRPr/>
          </a:p>
        </p:txBody>
      </p:sp>
      <p:sp>
        <p:nvSpPr>
          <p:cNvPr id="542" name="Google Shape;542;gcf7d0135c3_1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cf7285eca8_3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KR"/>
              <a:t>참조 링크 : </a:t>
            </a:r>
            <a:r>
              <a:rPr lang="ko-KR">
                <a:latin typeface="Arial"/>
                <a:ea typeface="Arial"/>
                <a:cs typeface="Arial"/>
                <a:sym typeface="Arial"/>
              </a:rPr>
              <a:t>https://towardsdatascience.com/real-time-video-neural-style-transfer-9f6f84590832</a:t>
            </a:r>
            <a:endParaRPr/>
          </a:p>
        </p:txBody>
      </p:sp>
      <p:sp>
        <p:nvSpPr>
          <p:cNvPr id="555" name="Google Shape;555;gcf7285eca8_3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0" name="Google Shape;57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 name="Google Shape;11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 name="Google Shape;12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ccc2012a4f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 name="Google Shape;139;gccc2012a4f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ccc20126c8_0_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KR"/>
              <a:t>장르를 분석해 보았을때 인상주의 가장 많은 비중을 차지하였고 그 다음 후기 인상주의, 초현실주의 등이 뒤를 잇고 있습니다. 그 다음 나라별 시각화를 진행해 보았습니다. 프랑스에 가장 많은 작품이 있는것을 볼 수 있고 이탈리아, 스페인순으로 작품이 있는것을 볼 수 있습니다.</a:t>
            </a:r>
            <a:endParaRPr/>
          </a:p>
        </p:txBody>
      </p:sp>
      <p:sp>
        <p:nvSpPr>
          <p:cNvPr id="147" name="Google Shape;147;gccc20126c8_0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ccc20126c8_0_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KR"/>
              <a:t>다음은 우리조가 궁극적으로 예측 해야 할 화가들의 작품수를 시각화 하였습니다. 위 그래프를 보다시피 다른 화가들에 비해 반고흐와 에드가 드가, 파카소가 많은 것을 알 수 있었습니다. 이러한 화가들을 그대로 학습 시키면 많은 작품수를 가진 화가들은 더 잘 예측하고 적은 작품수를 가진 화가들은 예측을 잘 못 할 오류를 범할 수 있다고 생각했습니다. 따라서 . 먼저 100개 이상의 작품들을 가진 화가들은 선별하고 각 화가들의 작품 수 대해 weight를 주는 데이터 전처리 작업을 진행을 하였습니다. 또한 train set과 vaildation set를 8:2의 비율로 놓고 예측하는것을 목표로 하였습니다. </a:t>
            </a:r>
            <a:endParaRPr/>
          </a:p>
        </p:txBody>
      </p:sp>
      <p:sp>
        <p:nvSpPr>
          <p:cNvPr id="161" name="Google Shape;161;gccc20126c8_0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ccc20126c8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KR"/>
              <a:t>구체적으로 화가별 어떠한 특징이 있는지 확인을 하였습니다. 본 그림은 르네상스의 레오나르도 다빈치 그림입니다. 그림을 보면 </a:t>
            </a:r>
            <a:r>
              <a:rPr lang="ko-KR">
                <a:highlight>
                  <a:srgbClr val="FFFFFF"/>
                </a:highlight>
              </a:rPr>
              <a:t>배경이 꽤 칙칙하고 어두우며 색칠이 좀 칙칙합니다.</a:t>
            </a:r>
            <a:r>
              <a:rPr lang="ko-KR" sz="1100">
                <a:highlight>
                  <a:srgbClr val="FFFFFF"/>
                </a:highlight>
              </a:rPr>
              <a:t> 또한 인체에 관한 그림들이 많고 얼굴의 생김새도 대체적으로 비슷해보입니다. </a:t>
            </a:r>
            <a:endParaRPr sz="1100">
              <a:highlight>
                <a:srgbClr val="FFFFFF"/>
              </a:highlight>
            </a:endParaRPr>
          </a:p>
          <a:p>
            <a:pPr indent="0" lvl="0" marL="0" rtl="0" algn="l">
              <a:lnSpc>
                <a:spcPct val="100000"/>
              </a:lnSpc>
              <a:spcBef>
                <a:spcPts val="0"/>
              </a:spcBef>
              <a:spcAft>
                <a:spcPts val="0"/>
              </a:spcAft>
              <a:buSzPts val="1400"/>
              <a:buNone/>
            </a:pPr>
            <a:r>
              <a:t/>
            </a:r>
            <a:endParaRPr sz="1100">
              <a:highlight>
                <a:srgbClr val="FFFFFF"/>
              </a:highlight>
            </a:endParaRPr>
          </a:p>
          <a:p>
            <a:pPr indent="0" lvl="0" marL="0" rtl="0" algn="l">
              <a:lnSpc>
                <a:spcPct val="100000"/>
              </a:lnSpc>
              <a:spcBef>
                <a:spcPts val="0"/>
              </a:spcBef>
              <a:spcAft>
                <a:spcPts val="0"/>
              </a:spcAft>
              <a:buSzPts val="1400"/>
              <a:buNone/>
            </a:pPr>
            <a:r>
              <a:rPr lang="ko-KR" sz="1100">
                <a:highlight>
                  <a:srgbClr val="FFFFFF"/>
                </a:highlight>
              </a:rPr>
              <a:t>#우리조는 모델이 레오나르도 다비치 그림을 학습할때 이러한 특징을 학습시킨 convolution layer를 사용하지 않을까라는 생각을 해보았습니다.</a:t>
            </a:r>
            <a:endParaRPr/>
          </a:p>
        </p:txBody>
      </p:sp>
      <p:sp>
        <p:nvSpPr>
          <p:cNvPr id="176" name="Google Shape;176;gccc20126c8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jpg"/><Relationship Id="rId4" Type="http://schemas.openxmlformats.org/officeDocument/2006/relationships/image" Target="../media/image11.jpg"/><Relationship Id="rId5"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 Id="rId3" Type="http://schemas.openxmlformats.org/officeDocument/2006/relationships/image" Target="../media/image5.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p:cSld name="제목 슬라이드">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11"/>
          <p:cNvSpPr/>
          <p:nvPr/>
        </p:nvSpPr>
        <p:spPr>
          <a:xfrm>
            <a:off x="0" y="0"/>
            <a:ext cx="12192000" cy="6858000"/>
          </a:xfrm>
          <a:prstGeom prst="rect">
            <a:avLst/>
          </a:prstGeom>
          <a:solidFill>
            <a:schemeClr val="dk1">
              <a:alpha val="2431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62" name="Shape 62"/>
        <p:cNvGrpSpPr/>
        <p:nvPr/>
      </p:nvGrpSpPr>
      <p:grpSpPr>
        <a:xfrm>
          <a:off x="0" y="0"/>
          <a:ext cx="0" cy="0"/>
          <a:chOff x="0" y="0"/>
          <a:chExt cx="0" cy="0"/>
        </a:xfrm>
      </p:grpSpPr>
      <p:sp>
        <p:nvSpPr>
          <p:cNvPr id="63" name="Google Shape;63;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 name="Google Shape;65;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68" name="Shape 68"/>
        <p:cNvGrpSpPr/>
        <p:nvPr/>
      </p:nvGrpSpPr>
      <p:grpSpPr>
        <a:xfrm>
          <a:off x="0" y="0"/>
          <a:ext cx="0" cy="0"/>
          <a:chOff x="0" y="0"/>
          <a:chExt cx="0" cy="0"/>
        </a:xfrm>
      </p:grpSpPr>
      <p:sp>
        <p:nvSpPr>
          <p:cNvPr id="69" name="Google Shape;69;p2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p:cSld name="제목 및 내용">
    <p:bg>
      <p:bgPr>
        <a:solidFill>
          <a:srgbClr val="902431"/>
        </a:solidFill>
      </p:bgPr>
    </p:bg>
    <p:spTree>
      <p:nvGrpSpPr>
        <p:cNvPr id="17" name="Shape 17"/>
        <p:cNvGrpSpPr/>
        <p:nvPr/>
      </p:nvGrpSpPr>
      <p:grpSpPr>
        <a:xfrm>
          <a:off x="0" y="0"/>
          <a:ext cx="0" cy="0"/>
          <a:chOff x="0" y="0"/>
          <a:chExt cx="0" cy="0"/>
        </a:xfrm>
      </p:grpSpPr>
      <p:sp>
        <p:nvSpPr>
          <p:cNvPr id="18" name="Google Shape;18;p12"/>
          <p:cNvSpPr/>
          <p:nvPr/>
        </p:nvSpPr>
        <p:spPr>
          <a:xfrm>
            <a:off x="3648075" y="0"/>
            <a:ext cx="8543925" cy="6858000"/>
          </a:xfrm>
          <a:prstGeom prst="rect">
            <a:avLst/>
          </a:prstGeom>
          <a:solidFill>
            <a:schemeClr val="lt1">
              <a:alpha val="9450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19" name="Google Shape;19;p12"/>
          <p:cNvSpPr/>
          <p:nvPr/>
        </p:nvSpPr>
        <p:spPr>
          <a:xfrm>
            <a:off x="3495675" y="0"/>
            <a:ext cx="76200" cy="6858000"/>
          </a:xfrm>
          <a:prstGeom prst="rect">
            <a:avLst/>
          </a:prstGeom>
          <a:solidFill>
            <a:schemeClr val="lt1">
              <a:alpha val="9450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bg>
      <p:bgPr>
        <a:solidFill>
          <a:srgbClr val="902431"/>
        </a:solidFill>
      </p:bgPr>
    </p:bg>
    <p:spTree>
      <p:nvGrpSpPr>
        <p:cNvPr id="20" name="Shape 20"/>
        <p:cNvGrpSpPr/>
        <p:nvPr/>
      </p:nvGrpSpPr>
      <p:grpSpPr>
        <a:xfrm>
          <a:off x="0" y="0"/>
          <a:ext cx="0" cy="0"/>
          <a:chOff x="0" y="0"/>
          <a:chExt cx="0" cy="0"/>
        </a:xfrm>
      </p:grpSpPr>
      <p:pic>
        <p:nvPicPr>
          <p:cNvPr descr="명화 그림액자] 진주목걸이를 한 소녀 - 픽쳐몰" id="21" name="Google Shape;21;p13"/>
          <p:cNvPicPr preferRelativeResize="0"/>
          <p:nvPr/>
        </p:nvPicPr>
        <p:blipFill rotWithShape="1">
          <a:blip r:embed="rId2">
            <a:alphaModFix amt="90000"/>
          </a:blip>
          <a:srcRect b="0" l="23391" r="1869" t="7639"/>
          <a:stretch/>
        </p:blipFill>
        <p:spPr>
          <a:xfrm>
            <a:off x="7620000" y="0"/>
            <a:ext cx="4572000" cy="6858000"/>
          </a:xfrm>
          <a:prstGeom prst="rect">
            <a:avLst/>
          </a:prstGeom>
          <a:noFill/>
          <a:ln>
            <a:noFill/>
          </a:ln>
        </p:spPr>
      </p:pic>
      <p:sp>
        <p:nvSpPr>
          <p:cNvPr id="22" name="Google Shape;22;p13"/>
          <p:cNvSpPr/>
          <p:nvPr/>
        </p:nvSpPr>
        <p:spPr>
          <a:xfrm>
            <a:off x="104775" y="109537"/>
            <a:ext cx="11982450" cy="6638925"/>
          </a:xfrm>
          <a:prstGeom prst="rect">
            <a:avLst/>
          </a:prstGeom>
          <a:no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p:cSld name="비교">
    <p:bg>
      <p:bgPr>
        <a:solidFill>
          <a:srgbClr val="4D0E14"/>
        </a:solidFill>
      </p:bgPr>
    </p:bg>
    <p:spTree>
      <p:nvGrpSpPr>
        <p:cNvPr id="23" name="Shape 23"/>
        <p:cNvGrpSpPr/>
        <p:nvPr/>
      </p:nvGrpSpPr>
      <p:grpSpPr>
        <a:xfrm>
          <a:off x="0" y="0"/>
          <a:ext cx="0" cy="0"/>
          <a:chOff x="0" y="0"/>
          <a:chExt cx="0" cy="0"/>
        </a:xfrm>
      </p:grpSpPr>
      <p:sp>
        <p:nvSpPr>
          <p:cNvPr id="24" name="Google Shape;24;p14"/>
          <p:cNvSpPr/>
          <p:nvPr/>
        </p:nvSpPr>
        <p:spPr>
          <a:xfrm>
            <a:off x="-1" y="-46839"/>
            <a:ext cx="12192000" cy="4923639"/>
          </a:xfrm>
          <a:prstGeom prst="rect">
            <a:avLst/>
          </a:prstGeom>
          <a:solidFill>
            <a:srgbClr val="90243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nvGrpSpPr>
          <p:cNvPr id="25" name="Google Shape;25;p14"/>
          <p:cNvGrpSpPr/>
          <p:nvPr/>
        </p:nvGrpSpPr>
        <p:grpSpPr>
          <a:xfrm>
            <a:off x="0" y="-35511"/>
            <a:ext cx="5104660" cy="4929666"/>
            <a:chOff x="0" y="0"/>
            <a:chExt cx="5239902" cy="5060272"/>
          </a:xfrm>
        </p:grpSpPr>
        <p:grpSp>
          <p:nvGrpSpPr>
            <p:cNvPr id="26" name="Google Shape;26;p14"/>
            <p:cNvGrpSpPr/>
            <p:nvPr/>
          </p:nvGrpSpPr>
          <p:grpSpPr>
            <a:xfrm>
              <a:off x="0" y="0"/>
              <a:ext cx="5239902" cy="5039361"/>
              <a:chOff x="-7502" y="-1"/>
              <a:chExt cx="4772128" cy="4674026"/>
            </a:xfrm>
          </p:grpSpPr>
          <p:pic>
            <p:nvPicPr>
              <p:cNvPr descr="Flowers, 1964 by Andy Warhol / 앤디 워홀 / 꽃 그림 : 네이버 블로그" id="27" name="Google Shape;27;p14"/>
              <p:cNvPicPr preferRelativeResize="0"/>
              <p:nvPr/>
            </p:nvPicPr>
            <p:blipFill rotWithShape="1">
              <a:blip r:embed="rId2">
                <a:alphaModFix amt="90000"/>
              </a:blip>
              <a:srcRect b="2977" l="2187" r="1900" t="2883"/>
              <a:stretch/>
            </p:blipFill>
            <p:spPr>
              <a:xfrm>
                <a:off x="-7501" y="0"/>
                <a:ext cx="2368803" cy="2324989"/>
              </a:xfrm>
              <a:prstGeom prst="rect">
                <a:avLst/>
              </a:prstGeom>
              <a:noFill/>
              <a:ln>
                <a:noFill/>
              </a:ln>
            </p:spPr>
          </p:pic>
          <p:pic>
            <p:nvPicPr>
              <p:cNvPr descr="스포츠경향〉최성수 부인, 앤디워홀 작품 돌려 받는다" id="28" name="Google Shape;28;p14"/>
              <p:cNvPicPr preferRelativeResize="0"/>
              <p:nvPr/>
            </p:nvPicPr>
            <p:blipFill rotWithShape="1">
              <a:blip r:embed="rId3">
                <a:alphaModFix amt="90000"/>
              </a:blip>
              <a:srcRect b="1942" l="3247" r="1653" t="996"/>
              <a:stretch/>
            </p:blipFill>
            <p:spPr>
              <a:xfrm>
                <a:off x="2361300" y="-1"/>
                <a:ext cx="2403324" cy="2324989"/>
              </a:xfrm>
              <a:prstGeom prst="rect">
                <a:avLst/>
              </a:prstGeom>
              <a:noFill/>
              <a:ln>
                <a:noFill/>
              </a:ln>
            </p:spPr>
          </p:pic>
          <p:pic>
            <p:nvPicPr>
              <p:cNvPr descr="뉴시스" id="29" name="Google Shape;29;p14"/>
              <p:cNvPicPr preferRelativeResize="0"/>
              <p:nvPr/>
            </p:nvPicPr>
            <p:blipFill rotWithShape="1">
              <a:blip r:embed="rId4">
                <a:alphaModFix amt="90000"/>
              </a:blip>
              <a:srcRect b="0" l="0" r="0" t="0"/>
              <a:stretch/>
            </p:blipFill>
            <p:spPr>
              <a:xfrm>
                <a:off x="2361301" y="2324987"/>
                <a:ext cx="2403325" cy="2349038"/>
              </a:xfrm>
              <a:prstGeom prst="rect">
                <a:avLst/>
              </a:prstGeom>
              <a:noFill/>
              <a:ln>
                <a:noFill/>
              </a:ln>
            </p:spPr>
          </p:pic>
          <p:pic>
            <p:nvPicPr>
              <p:cNvPr descr="김달진 미술연구소" id="30" name="Google Shape;30;p14"/>
              <p:cNvPicPr preferRelativeResize="0"/>
              <p:nvPr/>
            </p:nvPicPr>
            <p:blipFill rotWithShape="1">
              <a:blip r:embed="rId5">
                <a:alphaModFix amt="90000"/>
              </a:blip>
              <a:srcRect b="0" l="0" r="0" t="0"/>
              <a:stretch/>
            </p:blipFill>
            <p:spPr>
              <a:xfrm>
                <a:off x="-7502" y="2324988"/>
                <a:ext cx="2368803" cy="2349036"/>
              </a:xfrm>
              <a:prstGeom prst="rect">
                <a:avLst/>
              </a:prstGeom>
              <a:noFill/>
              <a:ln>
                <a:noFill/>
              </a:ln>
            </p:spPr>
          </p:pic>
        </p:grpSp>
        <p:sp>
          <p:nvSpPr>
            <p:cNvPr id="31" name="Google Shape;31;p14"/>
            <p:cNvSpPr/>
            <p:nvPr/>
          </p:nvSpPr>
          <p:spPr>
            <a:xfrm>
              <a:off x="0" y="0"/>
              <a:ext cx="5239900" cy="5060272"/>
            </a:xfrm>
            <a:prstGeom prst="rect">
              <a:avLst/>
            </a:prstGeom>
            <a:solidFill>
              <a:schemeClr val="dk1">
                <a:alpha val="24313"/>
              </a:schemeClr>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sp>
        <p:nvSpPr>
          <p:cNvPr id="32" name="Google Shape;32;p14"/>
          <p:cNvSpPr/>
          <p:nvPr/>
        </p:nvSpPr>
        <p:spPr>
          <a:xfrm>
            <a:off x="104775" y="109537"/>
            <a:ext cx="11982450" cy="6638925"/>
          </a:xfrm>
          <a:prstGeom prst="rect">
            <a:avLst/>
          </a:prstGeom>
          <a:no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33" name="Shape 33"/>
        <p:cNvGrpSpPr/>
        <p:nvPr/>
      </p:nvGrpSpPr>
      <p:grpSpPr>
        <a:xfrm>
          <a:off x="0" y="0"/>
          <a:ext cx="0" cy="0"/>
          <a:chOff x="0" y="0"/>
          <a:chExt cx="0" cy="0"/>
        </a:xfrm>
      </p:grpSpPr>
      <p:sp>
        <p:nvSpPr>
          <p:cNvPr id="34" name="Google Shape;34;p1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Malgun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6" name="Google Shape;36;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p:cSld name="제목만">
    <p:bg>
      <p:bgPr>
        <a:solidFill>
          <a:srgbClr val="4D0E14"/>
        </a:solidFill>
      </p:bgPr>
    </p:bg>
    <p:spTree>
      <p:nvGrpSpPr>
        <p:cNvPr id="39" name="Shape 39"/>
        <p:cNvGrpSpPr/>
        <p:nvPr/>
      </p:nvGrpSpPr>
      <p:grpSpPr>
        <a:xfrm>
          <a:off x="0" y="0"/>
          <a:ext cx="0" cy="0"/>
          <a:chOff x="0" y="0"/>
          <a:chExt cx="0" cy="0"/>
        </a:xfrm>
      </p:grpSpPr>
      <p:pic>
        <p:nvPicPr>
          <p:cNvPr descr="빨간 비단 원활한 고급 배경 원활한 무늬 장식, 다이제스트, 골동품, 배경 PNG 및 벡터 에 대한 무료 다운로드" id="40" name="Google Shape;40;p15"/>
          <p:cNvPicPr preferRelativeResize="0"/>
          <p:nvPr/>
        </p:nvPicPr>
        <p:blipFill rotWithShape="1">
          <a:blip r:embed="rId2">
            <a:alphaModFix amt="50000"/>
          </a:blip>
          <a:srcRect b="0" l="0" r="0" t="0"/>
          <a:stretch/>
        </p:blipFill>
        <p:spPr>
          <a:xfrm>
            <a:off x="0" y="0"/>
            <a:ext cx="9058276" cy="6857999"/>
          </a:xfrm>
          <a:prstGeom prst="rect">
            <a:avLst/>
          </a:prstGeom>
          <a:noFill/>
          <a:ln>
            <a:noFill/>
          </a:ln>
          <a:effectLst>
            <a:outerShdw blurRad="63500" sx="102000" rotWithShape="0" algn="ctr" sy="102000">
              <a:srgbClr val="000000">
                <a:alpha val="40000"/>
              </a:srgbClr>
            </a:outerShdw>
          </a:effectLst>
        </p:spPr>
      </p:pic>
      <p:pic>
        <p:nvPicPr>
          <p:cNvPr descr="I.M.T art 프리미엄명화 - 해바라기/고흐]" id="41" name="Google Shape;41;p15"/>
          <p:cNvPicPr preferRelativeResize="0"/>
          <p:nvPr/>
        </p:nvPicPr>
        <p:blipFill rotWithShape="1">
          <a:blip r:embed="rId3">
            <a:alphaModFix amt="90000"/>
          </a:blip>
          <a:srcRect b="2802" l="11385" r="11471" t="3390"/>
          <a:stretch/>
        </p:blipFill>
        <p:spPr>
          <a:xfrm>
            <a:off x="8263406" y="1589462"/>
            <a:ext cx="3310027" cy="4025051"/>
          </a:xfrm>
          <a:prstGeom prst="rect">
            <a:avLst/>
          </a:prstGeom>
          <a:noFill/>
          <a:ln>
            <a:noFill/>
          </a:ln>
          <a:effectLst>
            <a:outerShdw blurRad="292100" rotWithShape="0" algn="tl" dir="2700000" dist="139700">
              <a:srgbClr val="333333">
                <a:alpha val="64313"/>
              </a:srgbClr>
            </a:outerShdw>
          </a:effectLst>
        </p:spPr>
      </p:pic>
      <p:sp>
        <p:nvSpPr>
          <p:cNvPr id="42" name="Google Shape;42;p15"/>
          <p:cNvSpPr/>
          <p:nvPr/>
        </p:nvSpPr>
        <p:spPr>
          <a:xfrm>
            <a:off x="8098585" y="5614513"/>
            <a:ext cx="3639671" cy="116541"/>
          </a:xfrm>
          <a:prstGeom prst="rect">
            <a:avLst/>
          </a:prstGeom>
          <a:solidFill>
            <a:schemeClr val="lt1">
              <a:alpha val="6549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43" name="Google Shape;43;p15"/>
          <p:cNvSpPr/>
          <p:nvPr/>
        </p:nvSpPr>
        <p:spPr>
          <a:xfrm>
            <a:off x="0" y="0"/>
            <a:ext cx="12192000" cy="6858000"/>
          </a:xfrm>
          <a:prstGeom prst="rect">
            <a:avLst/>
          </a:prstGeom>
          <a:solidFill>
            <a:schemeClr val="dk1">
              <a:alpha val="2431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44" name="Google Shape;44;p15"/>
          <p:cNvSpPr/>
          <p:nvPr/>
        </p:nvSpPr>
        <p:spPr>
          <a:xfrm>
            <a:off x="104775" y="109537"/>
            <a:ext cx="11982450" cy="6638925"/>
          </a:xfrm>
          <a:prstGeom prst="rect">
            <a:avLst/>
          </a:prstGeom>
          <a:no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p:cSld name="캡션 있는 콘텐츠">
    <p:bg>
      <p:bgPr>
        <a:solidFill>
          <a:srgbClr val="86222E"/>
        </a:solidFill>
      </p:bgPr>
    </p:bg>
    <p:spTree>
      <p:nvGrpSpPr>
        <p:cNvPr id="45" name="Shape 45"/>
        <p:cNvGrpSpPr/>
        <p:nvPr/>
      </p:nvGrpSpPr>
      <p:grpSpPr>
        <a:xfrm>
          <a:off x="0" y="0"/>
          <a:ext cx="0" cy="0"/>
          <a:chOff x="0" y="0"/>
          <a:chExt cx="0" cy="0"/>
        </a:xfrm>
      </p:grpSpPr>
      <p:pic>
        <p:nvPicPr>
          <p:cNvPr id="46" name="Google Shape;46;p16"/>
          <p:cNvPicPr preferRelativeResize="0"/>
          <p:nvPr/>
        </p:nvPicPr>
        <p:blipFill rotWithShape="1">
          <a:blip r:embed="rId2">
            <a:alphaModFix/>
          </a:blip>
          <a:srcRect b="14370" l="0" r="99" t="23321"/>
          <a:stretch/>
        </p:blipFill>
        <p:spPr>
          <a:xfrm>
            <a:off x="0" y="0"/>
            <a:ext cx="12192000" cy="5060272"/>
          </a:xfrm>
          <a:prstGeom prst="rect">
            <a:avLst/>
          </a:prstGeom>
          <a:noFill/>
          <a:ln>
            <a:noFill/>
          </a:ln>
        </p:spPr>
      </p:pic>
      <p:sp>
        <p:nvSpPr>
          <p:cNvPr id="47" name="Google Shape;47;p16"/>
          <p:cNvSpPr/>
          <p:nvPr/>
        </p:nvSpPr>
        <p:spPr>
          <a:xfrm>
            <a:off x="0" y="0"/>
            <a:ext cx="12192000" cy="5060272"/>
          </a:xfrm>
          <a:prstGeom prst="rect">
            <a:avLst/>
          </a:prstGeom>
          <a:solidFill>
            <a:schemeClr val="dk1">
              <a:alpha val="24313"/>
            </a:schemeClr>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48" name="Shape 48"/>
        <p:cNvGrpSpPr/>
        <p:nvPr/>
      </p:nvGrpSpPr>
      <p:grpSpPr>
        <a:xfrm>
          <a:off x="0" y="0"/>
          <a:ext cx="0" cy="0"/>
          <a:chOff x="0" y="0"/>
          <a:chExt cx="0" cy="0"/>
        </a:xfrm>
      </p:grpSpPr>
      <p:sp>
        <p:nvSpPr>
          <p:cNvPr id="49" name="Google Shape;49;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1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1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55" name="Shape 55"/>
        <p:cNvGrpSpPr/>
        <p:nvPr/>
      </p:nvGrpSpPr>
      <p:grpSpPr>
        <a:xfrm>
          <a:off x="0" y="0"/>
          <a:ext cx="0" cy="0"/>
          <a:chOff x="0" y="0"/>
          <a:chExt cx="0" cy="0"/>
        </a:xfrm>
      </p:grpSpPr>
      <p:sp>
        <p:nvSpPr>
          <p:cNvPr id="56" name="Google Shape;56;p1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Malgun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9"/>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Malgun Gothic"/>
                <a:ea typeface="Malgun Gothic"/>
                <a:cs typeface="Malgun Gothic"/>
                <a:sym typeface="Malgun Gothic"/>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Malgun Gothic"/>
                <a:ea typeface="Malgun Gothic"/>
                <a:cs typeface="Malgun Gothic"/>
                <a:sym typeface="Malgun Gothic"/>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Malgun Gothic"/>
                <a:ea typeface="Malgun Gothic"/>
                <a:cs typeface="Malgun Gothic"/>
                <a:sym typeface="Malgun Gothic"/>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9pPr>
          </a:lstStyle>
          <a:p/>
        </p:txBody>
      </p:sp>
      <p:sp>
        <p:nvSpPr>
          <p:cNvPr id="58" name="Google Shape;58;p1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9" name="Google Shape;59;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Malgun Gothic"/>
                <a:ea typeface="Malgun Gothic"/>
                <a:cs typeface="Malgun Gothic"/>
                <a:sym typeface="Malgun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algun Gothic"/>
                <a:ea typeface="Malgun Gothic"/>
                <a:cs typeface="Malgun Gothic"/>
                <a:sym typeface="Malgun Gothic"/>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9pPr>
          </a:lstStyle>
          <a:p/>
        </p:txBody>
      </p:sp>
      <p:sp>
        <p:nvSpPr>
          <p:cNvPr id="12" name="Google Shape;12;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13" name="Google Shape;13;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14" name="Google Shape;14;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18.png"/><Relationship Id="rId6"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34.png"/><Relationship Id="rId5" Type="http://schemas.openxmlformats.org/officeDocument/2006/relationships/image" Target="../media/image29.png"/><Relationship Id="rId6"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20.png"/><Relationship Id="rId5" Type="http://schemas.openxmlformats.org/officeDocument/2006/relationships/image" Target="../media/image30.png"/><Relationship Id="rId6"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36.png"/><Relationship Id="rId4" Type="http://schemas.openxmlformats.org/officeDocument/2006/relationships/image" Target="../media/image33.png"/><Relationship Id="rId5" Type="http://schemas.openxmlformats.org/officeDocument/2006/relationships/image" Target="../media/image52.png"/><Relationship Id="rId6"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7.png"/><Relationship Id="rId4" Type="http://schemas.openxmlformats.org/officeDocument/2006/relationships/image" Target="../media/image41.png"/><Relationship Id="rId5"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49.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42.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40.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47.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hyperlink" Target="https://www.brainyquote.com/quotes/vincent_van_gogh_120866"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grpSp>
        <p:nvGrpSpPr>
          <p:cNvPr id="79" name="Google Shape;79;p1"/>
          <p:cNvGrpSpPr/>
          <p:nvPr/>
        </p:nvGrpSpPr>
        <p:grpSpPr>
          <a:xfrm>
            <a:off x="3243594" y="1997755"/>
            <a:ext cx="5948564" cy="2329755"/>
            <a:chOff x="2522287" y="2109928"/>
            <a:chExt cx="6910507" cy="2329755"/>
          </a:xfrm>
        </p:grpSpPr>
        <p:grpSp>
          <p:nvGrpSpPr>
            <p:cNvPr id="80" name="Google Shape;80;p1"/>
            <p:cNvGrpSpPr/>
            <p:nvPr/>
          </p:nvGrpSpPr>
          <p:grpSpPr>
            <a:xfrm>
              <a:off x="2522287" y="2109928"/>
              <a:ext cx="6910507" cy="2219220"/>
              <a:chOff x="2011304" y="2049519"/>
              <a:chExt cx="6910507" cy="2219220"/>
            </a:xfrm>
          </p:grpSpPr>
          <p:sp>
            <p:nvSpPr>
              <p:cNvPr id="81" name="Google Shape;81;p1"/>
              <p:cNvSpPr txBox="1"/>
              <p:nvPr/>
            </p:nvSpPr>
            <p:spPr>
              <a:xfrm>
                <a:off x="2522811" y="3791739"/>
                <a:ext cx="63990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0" i="0" lang="ko-KR" sz="2500" u="none" cap="none" strike="noStrike">
                    <a:solidFill>
                      <a:srgbClr val="FFFFFF"/>
                    </a:solidFill>
                    <a:latin typeface="Arial"/>
                    <a:ea typeface="Arial"/>
                    <a:cs typeface="Arial"/>
                    <a:sym typeface="Arial"/>
                  </a:rPr>
                  <a:t>5조 권예준, 김경빈, 이아연, 전우근</a:t>
                </a:r>
                <a:endParaRPr b="0" i="0" sz="2500" u="none" cap="none" strike="noStrike">
                  <a:solidFill>
                    <a:schemeClr val="dk1"/>
                  </a:solidFill>
                  <a:latin typeface="Arial"/>
                  <a:ea typeface="Arial"/>
                  <a:cs typeface="Arial"/>
                  <a:sym typeface="Arial"/>
                </a:endParaRPr>
              </a:p>
            </p:txBody>
          </p:sp>
          <p:sp>
            <p:nvSpPr>
              <p:cNvPr id="82" name="Google Shape;82;p1"/>
              <p:cNvSpPr txBox="1"/>
              <p:nvPr/>
            </p:nvSpPr>
            <p:spPr>
              <a:xfrm>
                <a:off x="2011304" y="2049519"/>
                <a:ext cx="6910500" cy="163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000"/>
                  <a:buFont typeface="Arial"/>
                  <a:buNone/>
                </a:pPr>
                <a:r>
                  <a:rPr b="1" i="0" lang="ko-KR" sz="5000" u="none" cap="none" strike="noStrike">
                    <a:solidFill>
                      <a:srgbClr val="FFFFFF"/>
                    </a:solidFill>
                    <a:latin typeface="Arial"/>
                    <a:ea typeface="Arial"/>
                    <a:cs typeface="Arial"/>
                    <a:sym typeface="Arial"/>
                  </a:rPr>
                  <a:t>명화 화가 분류기 </a:t>
                </a:r>
                <a:endParaRPr b="1" i="0" sz="50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5000"/>
                  <a:buFont typeface="Arial"/>
                  <a:buNone/>
                </a:pPr>
                <a:r>
                  <a:rPr b="1" i="0" lang="ko-KR" sz="5000" u="none" cap="none" strike="noStrike">
                    <a:solidFill>
                      <a:srgbClr val="FFFFFF"/>
                    </a:solidFill>
                    <a:latin typeface="Arial"/>
                    <a:ea typeface="Arial"/>
                    <a:cs typeface="Arial"/>
                    <a:sym typeface="Arial"/>
                  </a:rPr>
                  <a:t>모델 개발</a:t>
                </a:r>
                <a:endParaRPr b="1" i="0" sz="5000" u="none" cap="none" strike="noStrike">
                  <a:solidFill>
                    <a:schemeClr val="dk1"/>
                  </a:solidFill>
                  <a:latin typeface="Arial"/>
                  <a:ea typeface="Arial"/>
                  <a:cs typeface="Arial"/>
                  <a:sym typeface="Arial"/>
                </a:endParaRPr>
              </a:p>
            </p:txBody>
          </p:sp>
        </p:grpSp>
        <p:cxnSp>
          <p:nvCxnSpPr>
            <p:cNvPr id="83" name="Google Shape;83;p1"/>
            <p:cNvCxnSpPr/>
            <p:nvPr/>
          </p:nvCxnSpPr>
          <p:spPr>
            <a:xfrm>
              <a:off x="2995265" y="4439683"/>
              <a:ext cx="6153000" cy="0"/>
            </a:xfrm>
            <a:prstGeom prst="straightConnector1">
              <a:avLst/>
            </a:prstGeom>
            <a:noFill/>
            <a:ln cap="flat" cmpd="sng" w="19050">
              <a:solidFill>
                <a:srgbClr val="D8D8D8"/>
              </a:solidFill>
              <a:prstDash val="solid"/>
              <a:miter lim="800000"/>
              <a:headEnd len="sm" w="sm" type="none"/>
              <a:tailEnd len="sm" w="sm" type="none"/>
            </a:ln>
          </p:spPr>
        </p:cxn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ccc20126c8_0_246"/>
          <p:cNvSpPr/>
          <p:nvPr/>
        </p:nvSpPr>
        <p:spPr>
          <a:xfrm>
            <a:off x="-114025" y="-95850"/>
            <a:ext cx="12306001" cy="6954000"/>
          </a:xfrm>
          <a:prstGeom prst="rect">
            <a:avLst/>
          </a:prstGeom>
          <a:solidFill>
            <a:srgbClr val="741B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2" name="Google Shape;192;gccc20126c8_0_246"/>
          <p:cNvGrpSpPr/>
          <p:nvPr/>
        </p:nvGrpSpPr>
        <p:grpSpPr>
          <a:xfrm>
            <a:off x="668496" y="361324"/>
            <a:ext cx="7247651" cy="855497"/>
            <a:chOff x="4944817" y="842448"/>
            <a:chExt cx="7247651" cy="855497"/>
          </a:xfrm>
        </p:grpSpPr>
        <p:sp>
          <p:nvSpPr>
            <p:cNvPr id="193" name="Google Shape;193;gccc20126c8_0_246"/>
            <p:cNvSpPr txBox="1"/>
            <p:nvPr/>
          </p:nvSpPr>
          <p:spPr>
            <a:xfrm>
              <a:off x="5851668" y="980949"/>
              <a:ext cx="6340800" cy="430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ko-KR" sz="2200" u="none" cap="none" strike="noStrike">
                  <a:solidFill>
                    <a:schemeClr val="lt1"/>
                  </a:solidFill>
                  <a:latin typeface="Arial"/>
                  <a:ea typeface="Arial"/>
                  <a:cs typeface="Arial"/>
                  <a:sym typeface="Arial"/>
                </a:rPr>
                <a:t>EDA -  Camille Pissarro</a:t>
              </a:r>
              <a:endParaRPr b="0" i="0" sz="2200" u="none" cap="none" strike="noStrike">
                <a:solidFill>
                  <a:schemeClr val="lt1"/>
                </a:solidFill>
                <a:latin typeface="Arial"/>
                <a:ea typeface="Arial"/>
                <a:cs typeface="Arial"/>
                <a:sym typeface="Arial"/>
              </a:endParaRPr>
            </a:p>
          </p:txBody>
        </p:sp>
        <p:sp>
          <p:nvSpPr>
            <p:cNvPr id="194" name="Google Shape;194;gccc20126c8_0_246"/>
            <p:cNvSpPr txBox="1"/>
            <p:nvPr/>
          </p:nvSpPr>
          <p:spPr>
            <a:xfrm>
              <a:off x="5851612" y="1390145"/>
              <a:ext cx="979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gccc20126c8_0_246"/>
            <p:cNvSpPr txBox="1"/>
            <p:nvPr/>
          </p:nvSpPr>
          <p:spPr>
            <a:xfrm>
              <a:off x="4944817" y="842448"/>
              <a:ext cx="9732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200"/>
                <a:buFont typeface="Arial"/>
                <a:buNone/>
              </a:pPr>
              <a:r>
                <a:rPr b="1" i="0" lang="ko-KR" sz="4200" u="none" cap="none" strike="noStrike">
                  <a:solidFill>
                    <a:schemeClr val="lt1"/>
                  </a:solidFill>
                  <a:latin typeface="Libre Franklin"/>
                  <a:ea typeface="Libre Franklin"/>
                  <a:cs typeface="Libre Franklin"/>
                  <a:sym typeface="Libre Franklin"/>
                </a:rPr>
                <a:t>02</a:t>
              </a:r>
              <a:endParaRPr b="1" i="0" sz="4200" u="none" cap="none" strike="noStrike">
                <a:solidFill>
                  <a:schemeClr val="lt1"/>
                </a:solidFill>
                <a:latin typeface="Libre Franklin"/>
                <a:ea typeface="Libre Franklin"/>
                <a:cs typeface="Libre Franklin"/>
                <a:sym typeface="Libre Franklin"/>
              </a:endParaRPr>
            </a:p>
          </p:txBody>
        </p:sp>
      </p:grpSp>
      <p:cxnSp>
        <p:nvCxnSpPr>
          <p:cNvPr id="196" name="Google Shape;196;gccc20126c8_0_246"/>
          <p:cNvCxnSpPr/>
          <p:nvPr/>
        </p:nvCxnSpPr>
        <p:spPr>
          <a:xfrm>
            <a:off x="1630954" y="909331"/>
            <a:ext cx="5267400" cy="0"/>
          </a:xfrm>
          <a:prstGeom prst="straightConnector1">
            <a:avLst/>
          </a:prstGeom>
          <a:noFill/>
          <a:ln cap="flat" cmpd="sng" w="28575">
            <a:solidFill>
              <a:schemeClr val="lt1"/>
            </a:solidFill>
            <a:prstDash val="solid"/>
            <a:miter lim="800000"/>
            <a:headEnd len="sm" w="sm" type="none"/>
            <a:tailEnd len="sm" w="sm" type="none"/>
          </a:ln>
        </p:spPr>
      </p:cxnSp>
      <p:pic>
        <p:nvPicPr>
          <p:cNvPr id="197" name="Google Shape;197;gccc20126c8_0_246"/>
          <p:cNvPicPr preferRelativeResize="0"/>
          <p:nvPr/>
        </p:nvPicPr>
        <p:blipFill rotWithShape="1">
          <a:blip r:embed="rId3">
            <a:alphaModFix/>
          </a:blip>
          <a:srcRect b="0" l="0" r="0" t="0"/>
          <a:stretch/>
        </p:blipFill>
        <p:spPr>
          <a:xfrm>
            <a:off x="2727700" y="1020075"/>
            <a:ext cx="7006901" cy="5641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grpSp>
        <p:nvGrpSpPr>
          <p:cNvPr id="202" name="Google Shape;202;gccc2012a4f_0_5"/>
          <p:cNvGrpSpPr/>
          <p:nvPr/>
        </p:nvGrpSpPr>
        <p:grpSpPr>
          <a:xfrm>
            <a:off x="929071" y="3059540"/>
            <a:ext cx="5267408" cy="738900"/>
            <a:chOff x="4923742" y="2165598"/>
            <a:chExt cx="5267408" cy="738900"/>
          </a:xfrm>
        </p:grpSpPr>
        <p:cxnSp>
          <p:nvCxnSpPr>
            <p:cNvPr id="203" name="Google Shape;203;gccc2012a4f_0_5"/>
            <p:cNvCxnSpPr/>
            <p:nvPr/>
          </p:nvCxnSpPr>
          <p:spPr>
            <a:xfrm>
              <a:off x="4923750" y="2881080"/>
              <a:ext cx="5267400" cy="0"/>
            </a:xfrm>
            <a:prstGeom prst="straightConnector1">
              <a:avLst/>
            </a:prstGeom>
            <a:noFill/>
            <a:ln cap="flat" cmpd="sng" w="28575">
              <a:solidFill>
                <a:schemeClr val="lt1"/>
              </a:solidFill>
              <a:prstDash val="solid"/>
              <a:miter lim="800000"/>
              <a:headEnd len="sm" w="sm" type="none"/>
              <a:tailEnd len="sm" w="sm" type="none"/>
            </a:ln>
          </p:spPr>
        </p:cxnSp>
        <p:sp>
          <p:nvSpPr>
            <p:cNvPr id="204" name="Google Shape;204;gccc2012a4f_0_5"/>
            <p:cNvSpPr txBox="1"/>
            <p:nvPr/>
          </p:nvSpPr>
          <p:spPr>
            <a:xfrm>
              <a:off x="4923742" y="2165598"/>
              <a:ext cx="9513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200"/>
                <a:buFont typeface="Arial"/>
                <a:buNone/>
              </a:pPr>
              <a:r>
                <a:rPr b="1" i="0" lang="ko-KR" sz="4200" u="none" cap="none" strike="noStrike">
                  <a:solidFill>
                    <a:schemeClr val="lt1"/>
                  </a:solidFill>
                  <a:latin typeface="Libre Franklin"/>
                  <a:ea typeface="Libre Franklin"/>
                  <a:cs typeface="Libre Franklin"/>
                  <a:sym typeface="Libre Franklin"/>
                </a:rPr>
                <a:t>03</a:t>
              </a:r>
              <a:endParaRPr b="1" i="0" sz="4200" u="none" cap="none" strike="noStrike">
                <a:solidFill>
                  <a:schemeClr val="lt1"/>
                </a:solidFill>
                <a:latin typeface="Libre Franklin"/>
                <a:ea typeface="Libre Franklin"/>
                <a:cs typeface="Libre Franklin"/>
                <a:sym typeface="Libre Franklin"/>
              </a:endParaRPr>
            </a:p>
          </p:txBody>
        </p:sp>
      </p:grpSp>
      <p:sp>
        <p:nvSpPr>
          <p:cNvPr id="205" name="Google Shape;205;gccc2012a4f_0_5"/>
          <p:cNvSpPr txBox="1"/>
          <p:nvPr/>
        </p:nvSpPr>
        <p:spPr>
          <a:xfrm>
            <a:off x="1700600" y="3105750"/>
            <a:ext cx="5378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ko-KR" sz="3000" u="none" cap="none" strike="noStrike">
                <a:solidFill>
                  <a:srgbClr val="FFFFFF"/>
                </a:solidFill>
                <a:latin typeface="Malgun Gothic"/>
                <a:ea typeface="Malgun Gothic"/>
                <a:cs typeface="Malgun Gothic"/>
                <a:sym typeface="Malgun Gothic"/>
              </a:rPr>
              <a:t>모델 생성 및 학습</a:t>
            </a:r>
            <a:endParaRPr b="0" i="0" sz="3000" u="none" cap="none" strike="noStrike">
              <a:solidFill>
                <a:srgbClr val="FFFFFF"/>
              </a:solidFill>
              <a:latin typeface="Malgun Gothic"/>
              <a:ea typeface="Malgun Gothic"/>
              <a:cs typeface="Malgun Gothic"/>
              <a:sym typeface="Malgun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0E14"/>
        </a:solidFill>
      </p:bgPr>
    </p:bg>
    <p:spTree>
      <p:nvGrpSpPr>
        <p:cNvPr id="209" name="Shape 209"/>
        <p:cNvGrpSpPr/>
        <p:nvPr/>
      </p:nvGrpSpPr>
      <p:grpSpPr>
        <a:xfrm>
          <a:off x="0" y="0"/>
          <a:ext cx="0" cy="0"/>
          <a:chOff x="0" y="0"/>
          <a:chExt cx="0" cy="0"/>
        </a:xfrm>
      </p:grpSpPr>
      <p:sp>
        <p:nvSpPr>
          <p:cNvPr id="210" name="Google Shape;210;gccc20126c8_0_140"/>
          <p:cNvSpPr/>
          <p:nvPr/>
        </p:nvSpPr>
        <p:spPr>
          <a:xfrm>
            <a:off x="100" y="225"/>
            <a:ext cx="12192000" cy="6858000"/>
          </a:xfrm>
          <a:prstGeom prst="rect">
            <a:avLst/>
          </a:prstGeom>
          <a:solidFill>
            <a:srgbClr val="741B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1" name="Google Shape;211;gccc20126c8_0_140"/>
          <p:cNvGrpSpPr/>
          <p:nvPr/>
        </p:nvGrpSpPr>
        <p:grpSpPr>
          <a:xfrm>
            <a:off x="668496" y="361324"/>
            <a:ext cx="7247601" cy="855497"/>
            <a:chOff x="4944817" y="842448"/>
            <a:chExt cx="7247601" cy="855497"/>
          </a:xfrm>
        </p:grpSpPr>
        <p:sp>
          <p:nvSpPr>
            <p:cNvPr id="212" name="Google Shape;212;gccc20126c8_0_140"/>
            <p:cNvSpPr txBox="1"/>
            <p:nvPr/>
          </p:nvSpPr>
          <p:spPr>
            <a:xfrm>
              <a:off x="5851618" y="928449"/>
              <a:ext cx="634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ko-KR" sz="2400" u="none" cap="none" strike="noStrike">
                  <a:solidFill>
                    <a:schemeClr val="lt1"/>
                  </a:solidFill>
                  <a:latin typeface="Arial"/>
                  <a:ea typeface="Arial"/>
                  <a:cs typeface="Arial"/>
                  <a:sym typeface="Arial"/>
                </a:rPr>
                <a:t>모델 선정</a:t>
              </a:r>
              <a:endParaRPr b="1" i="0" sz="2400" u="none" cap="none" strike="noStrike">
                <a:solidFill>
                  <a:schemeClr val="lt1"/>
                </a:solidFill>
                <a:latin typeface="Arial"/>
                <a:ea typeface="Arial"/>
                <a:cs typeface="Arial"/>
                <a:sym typeface="Arial"/>
              </a:endParaRPr>
            </a:p>
          </p:txBody>
        </p:sp>
        <p:sp>
          <p:nvSpPr>
            <p:cNvPr id="213" name="Google Shape;213;gccc20126c8_0_140"/>
            <p:cNvSpPr txBox="1"/>
            <p:nvPr/>
          </p:nvSpPr>
          <p:spPr>
            <a:xfrm>
              <a:off x="5851612" y="1390145"/>
              <a:ext cx="979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gccc20126c8_0_140"/>
            <p:cNvSpPr txBox="1"/>
            <p:nvPr/>
          </p:nvSpPr>
          <p:spPr>
            <a:xfrm>
              <a:off x="4944817" y="842448"/>
              <a:ext cx="9732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200"/>
                <a:buFont typeface="Arial"/>
                <a:buNone/>
              </a:pPr>
              <a:r>
                <a:rPr b="1" i="0" lang="ko-KR" sz="4200" u="none" cap="none" strike="noStrike">
                  <a:solidFill>
                    <a:schemeClr val="lt1"/>
                  </a:solidFill>
                  <a:latin typeface="Libre Franklin"/>
                  <a:ea typeface="Libre Franklin"/>
                  <a:cs typeface="Libre Franklin"/>
                  <a:sym typeface="Libre Franklin"/>
                </a:rPr>
                <a:t>03</a:t>
              </a:r>
              <a:endParaRPr b="1" i="0" sz="4200" u="none" cap="none" strike="noStrike">
                <a:solidFill>
                  <a:schemeClr val="lt1"/>
                </a:solidFill>
                <a:latin typeface="Libre Franklin"/>
                <a:ea typeface="Libre Franklin"/>
                <a:cs typeface="Libre Franklin"/>
                <a:sym typeface="Libre Franklin"/>
              </a:endParaRPr>
            </a:p>
          </p:txBody>
        </p:sp>
      </p:grpSp>
      <p:cxnSp>
        <p:nvCxnSpPr>
          <p:cNvPr id="215" name="Google Shape;215;gccc20126c8_0_140"/>
          <p:cNvCxnSpPr/>
          <p:nvPr/>
        </p:nvCxnSpPr>
        <p:spPr>
          <a:xfrm>
            <a:off x="1630954" y="909331"/>
            <a:ext cx="1626600" cy="9000"/>
          </a:xfrm>
          <a:prstGeom prst="straightConnector1">
            <a:avLst/>
          </a:prstGeom>
          <a:noFill/>
          <a:ln cap="flat" cmpd="sng" w="28575">
            <a:solidFill>
              <a:schemeClr val="lt1"/>
            </a:solidFill>
            <a:prstDash val="solid"/>
            <a:miter lim="800000"/>
            <a:headEnd len="sm" w="sm" type="none"/>
            <a:tailEnd len="sm" w="sm" type="none"/>
          </a:ln>
        </p:spPr>
      </p:cxnSp>
      <p:sp>
        <p:nvSpPr>
          <p:cNvPr id="216" name="Google Shape;216;gccc20126c8_0_140"/>
          <p:cNvSpPr txBox="1"/>
          <p:nvPr/>
        </p:nvSpPr>
        <p:spPr>
          <a:xfrm>
            <a:off x="4437525" y="2628300"/>
            <a:ext cx="1430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lgun Gothic"/>
              <a:ea typeface="Malgun Gothic"/>
              <a:cs typeface="Malgun Gothic"/>
              <a:sym typeface="Malgun Gothic"/>
            </a:endParaRPr>
          </a:p>
        </p:txBody>
      </p:sp>
      <p:pic>
        <p:nvPicPr>
          <p:cNvPr id="217" name="Google Shape;217;gccc20126c8_0_140"/>
          <p:cNvPicPr preferRelativeResize="0"/>
          <p:nvPr/>
        </p:nvPicPr>
        <p:blipFill rotWithShape="1">
          <a:blip r:embed="rId3">
            <a:alphaModFix/>
          </a:blip>
          <a:srcRect b="0" l="0" r="0" t="0"/>
          <a:stretch/>
        </p:blipFill>
        <p:spPr>
          <a:xfrm>
            <a:off x="461600" y="1461895"/>
            <a:ext cx="5857875" cy="4533900"/>
          </a:xfrm>
          <a:prstGeom prst="rect">
            <a:avLst/>
          </a:prstGeom>
          <a:noFill/>
          <a:ln>
            <a:noFill/>
          </a:ln>
        </p:spPr>
      </p:pic>
      <p:sp>
        <p:nvSpPr>
          <p:cNvPr id="218" name="Google Shape;218;gccc20126c8_0_140"/>
          <p:cNvSpPr txBox="1"/>
          <p:nvPr/>
        </p:nvSpPr>
        <p:spPr>
          <a:xfrm>
            <a:off x="6872300" y="1457025"/>
            <a:ext cx="3867900" cy="1600800"/>
          </a:xfrm>
          <a:prstGeom prst="rect">
            <a:avLst/>
          </a:prstGeom>
          <a:noFill/>
          <a:ln>
            <a:noFill/>
          </a:ln>
        </p:spPr>
        <p:txBody>
          <a:bodyPr anchorCtr="0" anchor="t" bIns="91425" lIns="91425" spcFirstLastPara="1" rIns="91425" wrap="square" tIns="91425">
            <a:spAutoFit/>
          </a:bodyPr>
          <a:lstStyle/>
          <a:p>
            <a:pPr indent="-374650" lvl="0" marL="457200" marR="0" rtl="0" algn="l">
              <a:lnSpc>
                <a:spcPct val="150000"/>
              </a:lnSpc>
              <a:spcBef>
                <a:spcPts val="0"/>
              </a:spcBef>
              <a:spcAft>
                <a:spcPts val="0"/>
              </a:spcAft>
              <a:buClr>
                <a:srgbClr val="FFFFFF"/>
              </a:buClr>
              <a:buSzPts val="2300"/>
              <a:buFont typeface="Malgun Gothic"/>
              <a:buAutoNum type="arabicPeriod"/>
            </a:pPr>
            <a:r>
              <a:rPr b="0" i="0" lang="ko-KR" sz="2300" u="none" cap="none" strike="noStrike">
                <a:solidFill>
                  <a:srgbClr val="FFFFFF"/>
                </a:solidFill>
                <a:latin typeface="Malgun Gothic"/>
                <a:ea typeface="Malgun Gothic"/>
                <a:cs typeface="Malgun Gothic"/>
                <a:sym typeface="Malgun Gothic"/>
              </a:rPr>
              <a:t>EfficieientNet-B0</a:t>
            </a:r>
            <a:endParaRPr b="0" i="0" sz="2300" u="none" cap="none" strike="noStrike">
              <a:solidFill>
                <a:srgbClr val="FFFFFF"/>
              </a:solidFill>
              <a:latin typeface="Malgun Gothic"/>
              <a:ea typeface="Malgun Gothic"/>
              <a:cs typeface="Malgun Gothic"/>
              <a:sym typeface="Malgun Gothic"/>
            </a:endParaRPr>
          </a:p>
          <a:p>
            <a:pPr indent="-374650" lvl="0" marL="457200" marR="0" rtl="0" algn="l">
              <a:lnSpc>
                <a:spcPct val="150000"/>
              </a:lnSpc>
              <a:spcBef>
                <a:spcPts val="0"/>
              </a:spcBef>
              <a:spcAft>
                <a:spcPts val="0"/>
              </a:spcAft>
              <a:buClr>
                <a:srgbClr val="FFFFFF"/>
              </a:buClr>
              <a:buSzPts val="2300"/>
              <a:buFont typeface="Malgun Gothic"/>
              <a:buAutoNum type="arabicPeriod"/>
            </a:pPr>
            <a:r>
              <a:rPr b="0" i="0" lang="ko-KR" sz="2300" u="none" cap="none" strike="noStrike">
                <a:solidFill>
                  <a:srgbClr val="FFFFFF"/>
                </a:solidFill>
                <a:latin typeface="Malgun Gothic"/>
                <a:ea typeface="Malgun Gothic"/>
                <a:cs typeface="Malgun Gothic"/>
                <a:sym typeface="Malgun Gothic"/>
              </a:rPr>
              <a:t>EfficieientNet-B3</a:t>
            </a:r>
            <a:endParaRPr b="0" i="0" sz="2300" u="none" cap="none" strike="noStrike">
              <a:solidFill>
                <a:srgbClr val="FFFFFF"/>
              </a:solidFill>
              <a:latin typeface="Malgun Gothic"/>
              <a:ea typeface="Malgun Gothic"/>
              <a:cs typeface="Malgun Gothic"/>
              <a:sym typeface="Malgun Gothic"/>
            </a:endParaRPr>
          </a:p>
          <a:p>
            <a:pPr indent="-374650" lvl="0" marL="457200" marR="0" rtl="0" algn="l">
              <a:lnSpc>
                <a:spcPct val="150000"/>
              </a:lnSpc>
              <a:spcBef>
                <a:spcPts val="0"/>
              </a:spcBef>
              <a:spcAft>
                <a:spcPts val="0"/>
              </a:spcAft>
              <a:buClr>
                <a:srgbClr val="FFFFFF"/>
              </a:buClr>
              <a:buSzPts val="2300"/>
              <a:buFont typeface="Malgun Gothic"/>
              <a:buAutoNum type="arabicPeriod"/>
            </a:pPr>
            <a:r>
              <a:rPr b="0" i="0" lang="ko-KR" sz="2300" u="none" cap="none" strike="noStrike">
                <a:solidFill>
                  <a:srgbClr val="FFFFFF"/>
                </a:solidFill>
                <a:latin typeface="Malgun Gothic"/>
                <a:ea typeface="Malgun Gothic"/>
                <a:cs typeface="Malgun Gothic"/>
                <a:sym typeface="Malgun Gothic"/>
              </a:rPr>
              <a:t>Xception</a:t>
            </a:r>
            <a:endParaRPr b="0" i="0" sz="2300" u="none" cap="none" strike="noStrike">
              <a:solidFill>
                <a:srgbClr val="FFFFFF"/>
              </a:solidFill>
              <a:latin typeface="Malgun Gothic"/>
              <a:ea typeface="Malgun Gothic"/>
              <a:cs typeface="Malgun Gothic"/>
              <a:sym typeface="Malgun Gothic"/>
            </a:endParaRPr>
          </a:p>
        </p:txBody>
      </p:sp>
      <p:sp>
        <p:nvSpPr>
          <p:cNvPr id="219" name="Google Shape;219;gccc20126c8_0_140"/>
          <p:cNvSpPr txBox="1"/>
          <p:nvPr/>
        </p:nvSpPr>
        <p:spPr>
          <a:xfrm>
            <a:off x="522375" y="6240875"/>
            <a:ext cx="4647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ko-KR" sz="1400" u="none" cap="none" strike="noStrike">
                <a:solidFill>
                  <a:srgbClr val="FFFFFF"/>
                </a:solidFill>
                <a:latin typeface="Malgun Gothic"/>
                <a:ea typeface="Malgun Gothic"/>
                <a:cs typeface="Malgun Gothic"/>
                <a:sym typeface="Malgun Gothic"/>
              </a:rPr>
              <a:t>&lt;논문 출처:https://arxiv.org/pdf/1807.11626.pdf&gt;</a:t>
            </a:r>
            <a:endParaRPr b="0" i="0" sz="1400" u="none" cap="none" strike="noStrike">
              <a:solidFill>
                <a:srgbClr val="FFFFFF"/>
              </a:solidFill>
              <a:latin typeface="Malgun Gothic"/>
              <a:ea typeface="Malgun Gothic"/>
              <a:cs typeface="Malgun Gothic"/>
              <a:sym typeface="Malgun Gothic"/>
            </a:endParaRPr>
          </a:p>
        </p:txBody>
      </p:sp>
      <p:sp>
        <p:nvSpPr>
          <p:cNvPr id="220" name="Google Shape;220;gccc20126c8_0_140"/>
          <p:cNvSpPr/>
          <p:nvPr/>
        </p:nvSpPr>
        <p:spPr>
          <a:xfrm>
            <a:off x="1259950" y="2804225"/>
            <a:ext cx="451200" cy="400200"/>
          </a:xfrm>
          <a:prstGeom prst="roundRect">
            <a:avLst>
              <a:gd fmla="val 16667" name="adj"/>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gccc20126c8_0_140"/>
          <p:cNvSpPr/>
          <p:nvPr/>
        </p:nvSpPr>
        <p:spPr>
          <a:xfrm>
            <a:off x="1558875" y="3413825"/>
            <a:ext cx="816600" cy="400200"/>
          </a:xfrm>
          <a:prstGeom prst="roundRect">
            <a:avLst>
              <a:gd fmla="val 16667" name="adj"/>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gccc20126c8_0_140"/>
          <p:cNvSpPr/>
          <p:nvPr/>
        </p:nvSpPr>
        <p:spPr>
          <a:xfrm>
            <a:off x="1132275" y="4175825"/>
            <a:ext cx="350400" cy="400200"/>
          </a:xfrm>
          <a:prstGeom prst="roundRect">
            <a:avLst>
              <a:gd fmla="val 16667" name="adj"/>
            </a:avLst>
          </a:prstGeom>
          <a:no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grpSp>
        <p:nvGrpSpPr>
          <p:cNvPr id="228" name="Google Shape;228;gccc2012a4f_3_0"/>
          <p:cNvGrpSpPr/>
          <p:nvPr/>
        </p:nvGrpSpPr>
        <p:grpSpPr>
          <a:xfrm>
            <a:off x="668496" y="361324"/>
            <a:ext cx="7247601" cy="855497"/>
            <a:chOff x="4944817" y="842448"/>
            <a:chExt cx="7247601" cy="855497"/>
          </a:xfrm>
        </p:grpSpPr>
        <p:sp>
          <p:nvSpPr>
            <p:cNvPr id="229" name="Google Shape;229;gccc2012a4f_3_0"/>
            <p:cNvSpPr txBox="1"/>
            <p:nvPr/>
          </p:nvSpPr>
          <p:spPr>
            <a:xfrm>
              <a:off x="5851618" y="928449"/>
              <a:ext cx="634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ko-KR" sz="2400" u="none" cap="none" strike="noStrike">
                  <a:solidFill>
                    <a:schemeClr val="lt1"/>
                  </a:solidFill>
                  <a:latin typeface="Arial"/>
                  <a:ea typeface="Arial"/>
                  <a:cs typeface="Arial"/>
                  <a:sym typeface="Arial"/>
                </a:rPr>
                <a:t>EfficientNet </a:t>
              </a:r>
              <a:endParaRPr b="1" i="0" sz="2400" u="none" cap="none" strike="noStrike">
                <a:solidFill>
                  <a:schemeClr val="lt1"/>
                </a:solidFill>
                <a:latin typeface="Arial"/>
                <a:ea typeface="Arial"/>
                <a:cs typeface="Arial"/>
                <a:sym typeface="Arial"/>
              </a:endParaRPr>
            </a:p>
          </p:txBody>
        </p:sp>
        <p:sp>
          <p:nvSpPr>
            <p:cNvPr id="230" name="Google Shape;230;gccc2012a4f_3_0"/>
            <p:cNvSpPr txBox="1"/>
            <p:nvPr/>
          </p:nvSpPr>
          <p:spPr>
            <a:xfrm>
              <a:off x="5851612" y="1390145"/>
              <a:ext cx="979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gccc2012a4f_3_0"/>
            <p:cNvSpPr txBox="1"/>
            <p:nvPr/>
          </p:nvSpPr>
          <p:spPr>
            <a:xfrm>
              <a:off x="4944817" y="842448"/>
              <a:ext cx="9732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200"/>
                <a:buFont typeface="Arial"/>
                <a:buNone/>
              </a:pPr>
              <a:r>
                <a:rPr b="1" i="0" lang="ko-KR" sz="4200" u="none" cap="none" strike="noStrike">
                  <a:solidFill>
                    <a:schemeClr val="lt1"/>
                  </a:solidFill>
                  <a:latin typeface="Libre Franklin"/>
                  <a:ea typeface="Libre Franklin"/>
                  <a:cs typeface="Libre Franklin"/>
                  <a:sym typeface="Libre Franklin"/>
                </a:rPr>
                <a:t>03</a:t>
              </a:r>
              <a:endParaRPr b="1" i="0" sz="4200" u="none" cap="none" strike="noStrike">
                <a:solidFill>
                  <a:schemeClr val="lt1"/>
                </a:solidFill>
                <a:latin typeface="Libre Franklin"/>
                <a:ea typeface="Libre Franklin"/>
                <a:cs typeface="Libre Franklin"/>
                <a:sym typeface="Libre Franklin"/>
              </a:endParaRPr>
            </a:p>
          </p:txBody>
        </p:sp>
      </p:grpSp>
      <p:sp>
        <p:nvSpPr>
          <p:cNvPr id="232" name="Google Shape;232;gccc2012a4f_3_0"/>
          <p:cNvSpPr txBox="1"/>
          <p:nvPr/>
        </p:nvSpPr>
        <p:spPr>
          <a:xfrm>
            <a:off x="6598100" y="6079675"/>
            <a:ext cx="3719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Malgun Gothic"/>
                <a:ea typeface="Malgun Gothic"/>
                <a:cs typeface="Malgun Gothic"/>
                <a:sym typeface="Malgun Gothic"/>
              </a:rPr>
              <a:t>그림 EfficientNet architecture</a:t>
            </a:r>
            <a:endParaRPr b="1" i="0" sz="1400" u="none" cap="none" strike="noStrike">
              <a:solidFill>
                <a:srgbClr val="000000"/>
              </a:solidFill>
              <a:latin typeface="Malgun Gothic"/>
              <a:ea typeface="Malgun Gothic"/>
              <a:cs typeface="Malgun Gothic"/>
              <a:sym typeface="Malgun Gothic"/>
            </a:endParaRPr>
          </a:p>
        </p:txBody>
      </p:sp>
      <p:pic>
        <p:nvPicPr>
          <p:cNvPr id="233" name="Google Shape;233;gccc2012a4f_3_0"/>
          <p:cNvPicPr preferRelativeResize="0"/>
          <p:nvPr/>
        </p:nvPicPr>
        <p:blipFill rotWithShape="1">
          <a:blip r:embed="rId3">
            <a:alphaModFix/>
          </a:blip>
          <a:srcRect b="0" l="0" r="0" t="0"/>
          <a:stretch/>
        </p:blipFill>
        <p:spPr>
          <a:xfrm>
            <a:off x="4754475" y="361325"/>
            <a:ext cx="6765750" cy="2561700"/>
          </a:xfrm>
          <a:prstGeom prst="rect">
            <a:avLst/>
          </a:prstGeom>
          <a:noFill/>
          <a:ln>
            <a:noFill/>
          </a:ln>
        </p:spPr>
      </p:pic>
      <p:pic>
        <p:nvPicPr>
          <p:cNvPr id="234" name="Google Shape;234;gccc2012a4f_3_0"/>
          <p:cNvPicPr preferRelativeResize="0"/>
          <p:nvPr/>
        </p:nvPicPr>
        <p:blipFill rotWithShape="1">
          <a:blip r:embed="rId4">
            <a:alphaModFix/>
          </a:blip>
          <a:srcRect b="0" l="0" r="0" t="0"/>
          <a:stretch/>
        </p:blipFill>
        <p:spPr>
          <a:xfrm>
            <a:off x="4754475" y="2985200"/>
            <a:ext cx="6923320" cy="2851850"/>
          </a:xfrm>
          <a:prstGeom prst="rect">
            <a:avLst/>
          </a:prstGeom>
          <a:noFill/>
          <a:ln>
            <a:noFill/>
          </a:ln>
        </p:spPr>
      </p:pic>
      <p:cxnSp>
        <p:nvCxnSpPr>
          <p:cNvPr id="235" name="Google Shape;235;gccc2012a4f_3_0"/>
          <p:cNvCxnSpPr/>
          <p:nvPr/>
        </p:nvCxnSpPr>
        <p:spPr>
          <a:xfrm flipH="1" rot="10800000">
            <a:off x="1630954" y="907231"/>
            <a:ext cx="1767600" cy="2100"/>
          </a:xfrm>
          <a:prstGeom prst="straightConnector1">
            <a:avLst/>
          </a:prstGeom>
          <a:noFill/>
          <a:ln cap="flat" cmpd="sng" w="28575">
            <a:solidFill>
              <a:schemeClr val="lt1"/>
            </a:solidFill>
            <a:prstDash val="solid"/>
            <a:miter lim="800000"/>
            <a:headEnd len="sm" w="sm" type="none"/>
            <a:tailEnd len="sm" w="sm"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0E14"/>
        </a:solidFill>
      </p:bgPr>
    </p:bg>
    <p:spTree>
      <p:nvGrpSpPr>
        <p:cNvPr id="239" name="Shape 239"/>
        <p:cNvGrpSpPr/>
        <p:nvPr/>
      </p:nvGrpSpPr>
      <p:grpSpPr>
        <a:xfrm>
          <a:off x="0" y="0"/>
          <a:ext cx="0" cy="0"/>
          <a:chOff x="0" y="0"/>
          <a:chExt cx="0" cy="0"/>
        </a:xfrm>
      </p:grpSpPr>
      <p:sp>
        <p:nvSpPr>
          <p:cNvPr id="240" name="Google Shape;240;gccc2012a4f_3_61"/>
          <p:cNvSpPr/>
          <p:nvPr/>
        </p:nvSpPr>
        <p:spPr>
          <a:xfrm>
            <a:off x="-114025" y="-95850"/>
            <a:ext cx="12306001" cy="6954000"/>
          </a:xfrm>
          <a:prstGeom prst="rect">
            <a:avLst/>
          </a:prstGeom>
          <a:solidFill>
            <a:srgbClr val="741B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gccc2012a4f_3_61"/>
          <p:cNvSpPr/>
          <p:nvPr/>
        </p:nvSpPr>
        <p:spPr>
          <a:xfrm>
            <a:off x="85725" y="1126675"/>
            <a:ext cx="11964900" cy="5496300"/>
          </a:xfrm>
          <a:prstGeom prst="rect">
            <a:avLst/>
          </a:prstGeom>
          <a:noFill/>
          <a:ln cap="flat" cmpd="sng" w="19050">
            <a:solidFill>
              <a:srgbClr val="FFFFFF"/>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2" name="Google Shape;242;gccc2012a4f_3_61"/>
          <p:cNvGrpSpPr/>
          <p:nvPr/>
        </p:nvGrpSpPr>
        <p:grpSpPr>
          <a:xfrm>
            <a:off x="668496" y="361324"/>
            <a:ext cx="7686504" cy="855497"/>
            <a:chOff x="4944817" y="842448"/>
            <a:chExt cx="7686504" cy="855497"/>
          </a:xfrm>
        </p:grpSpPr>
        <p:sp>
          <p:nvSpPr>
            <p:cNvPr id="243" name="Google Shape;243;gccc2012a4f_3_61"/>
            <p:cNvSpPr txBox="1"/>
            <p:nvPr/>
          </p:nvSpPr>
          <p:spPr>
            <a:xfrm>
              <a:off x="5851621" y="928449"/>
              <a:ext cx="67797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ko-KR" sz="2400" u="none" cap="none" strike="noStrike">
                  <a:solidFill>
                    <a:schemeClr val="lt1"/>
                  </a:solidFill>
                  <a:latin typeface="Arial"/>
                  <a:ea typeface="Arial"/>
                  <a:cs typeface="Arial"/>
                  <a:sym typeface="Arial"/>
                </a:rPr>
                <a:t>EfficientNet    </a:t>
              </a:r>
              <a:r>
                <a:rPr b="0" i="0" lang="ko-KR" sz="1400" u="none" cap="none" strike="noStrike">
                  <a:solidFill>
                    <a:schemeClr val="lt1"/>
                  </a:solidFill>
                  <a:latin typeface="Arial"/>
                  <a:ea typeface="Arial"/>
                  <a:cs typeface="Arial"/>
                  <a:sym typeface="Arial"/>
                </a:rPr>
                <a:t>batch_size =32, seed = 123, epoch=30, activation = relu</a:t>
              </a:r>
              <a:r>
                <a:rPr b="1" i="0" lang="ko-KR" sz="2400" u="none" cap="none" strike="noStrike">
                  <a:solidFill>
                    <a:schemeClr val="lt1"/>
                  </a:solidFill>
                  <a:latin typeface="Arial"/>
                  <a:ea typeface="Arial"/>
                  <a:cs typeface="Arial"/>
                  <a:sym typeface="Arial"/>
                </a:rPr>
                <a:t> </a:t>
              </a:r>
              <a:endParaRPr b="1" i="0" sz="2400" u="none" cap="none" strike="noStrike">
                <a:solidFill>
                  <a:schemeClr val="lt1"/>
                </a:solidFill>
                <a:latin typeface="Arial"/>
                <a:ea typeface="Arial"/>
                <a:cs typeface="Arial"/>
                <a:sym typeface="Arial"/>
              </a:endParaRPr>
            </a:p>
          </p:txBody>
        </p:sp>
        <p:sp>
          <p:nvSpPr>
            <p:cNvPr id="244" name="Google Shape;244;gccc2012a4f_3_61"/>
            <p:cNvSpPr txBox="1"/>
            <p:nvPr/>
          </p:nvSpPr>
          <p:spPr>
            <a:xfrm>
              <a:off x="5851612" y="1390145"/>
              <a:ext cx="979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gccc2012a4f_3_61"/>
            <p:cNvSpPr txBox="1"/>
            <p:nvPr/>
          </p:nvSpPr>
          <p:spPr>
            <a:xfrm>
              <a:off x="4944817" y="842448"/>
              <a:ext cx="9732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200"/>
                <a:buFont typeface="Arial"/>
                <a:buNone/>
              </a:pPr>
              <a:r>
                <a:rPr b="1" i="0" lang="ko-KR" sz="4200" u="none" cap="none" strike="noStrike">
                  <a:solidFill>
                    <a:schemeClr val="lt1"/>
                  </a:solidFill>
                  <a:latin typeface="Libre Franklin"/>
                  <a:ea typeface="Libre Franklin"/>
                  <a:cs typeface="Libre Franklin"/>
                  <a:sym typeface="Libre Franklin"/>
                </a:rPr>
                <a:t>03</a:t>
              </a:r>
              <a:endParaRPr b="1" i="0" sz="4200" u="none" cap="none" strike="noStrike">
                <a:solidFill>
                  <a:schemeClr val="lt1"/>
                </a:solidFill>
                <a:latin typeface="Libre Franklin"/>
                <a:ea typeface="Libre Franklin"/>
                <a:cs typeface="Libre Franklin"/>
                <a:sym typeface="Libre Franklin"/>
              </a:endParaRPr>
            </a:p>
          </p:txBody>
        </p:sp>
      </p:grpSp>
      <p:cxnSp>
        <p:nvCxnSpPr>
          <p:cNvPr id="246" name="Google Shape;246;gccc2012a4f_3_61"/>
          <p:cNvCxnSpPr/>
          <p:nvPr/>
        </p:nvCxnSpPr>
        <p:spPr>
          <a:xfrm flipH="1" rot="10800000">
            <a:off x="1630954" y="907231"/>
            <a:ext cx="1767600" cy="2100"/>
          </a:xfrm>
          <a:prstGeom prst="straightConnector1">
            <a:avLst/>
          </a:prstGeom>
          <a:noFill/>
          <a:ln cap="flat" cmpd="sng" w="28575">
            <a:solidFill>
              <a:schemeClr val="lt1"/>
            </a:solidFill>
            <a:prstDash val="solid"/>
            <a:miter lim="800000"/>
            <a:headEnd len="sm" w="sm" type="none"/>
            <a:tailEnd len="sm" w="sm" type="none"/>
          </a:ln>
        </p:spPr>
      </p:cxnSp>
      <p:graphicFrame>
        <p:nvGraphicFramePr>
          <p:cNvPr id="247" name="Google Shape;247;gccc2012a4f_3_61"/>
          <p:cNvGraphicFramePr/>
          <p:nvPr/>
        </p:nvGraphicFramePr>
        <p:xfrm>
          <a:off x="222768" y="1330589"/>
          <a:ext cx="3000000" cy="3000000"/>
        </p:xfrm>
        <a:graphic>
          <a:graphicData uri="http://schemas.openxmlformats.org/drawingml/2006/table">
            <a:tbl>
              <a:tblPr bandRow="1" firstRow="1">
                <a:noFill/>
                <a:tableStyleId>{5436F1DC-1EA8-46AF-ABF6-A5821D06A258}</a:tableStyleId>
              </a:tblPr>
              <a:tblGrid>
                <a:gridCol w="923750"/>
                <a:gridCol w="1249725"/>
                <a:gridCol w="1218550"/>
                <a:gridCol w="1348100"/>
                <a:gridCol w="1180950"/>
                <a:gridCol w="1203575"/>
                <a:gridCol w="1146500"/>
                <a:gridCol w="1169750"/>
                <a:gridCol w="1168450"/>
                <a:gridCol w="1140425"/>
              </a:tblGrid>
              <a:tr h="848075">
                <a:tc>
                  <a:txBody>
                    <a:bodyPr/>
                    <a:lstStyle/>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757070"/>
                      </a:solidFill>
                      <a:prstDash val="solid"/>
                      <a:round/>
                      <a:headEnd len="sm" w="sm" type="none"/>
                      <a:tailEnd len="sm" w="sm" type="none"/>
                    </a:lnB>
                    <a:solidFill>
                      <a:srgbClr val="EAD1DC"/>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ko-KR" sz="1300" u="none" cap="none" strike="noStrike"/>
                        <a:t>version1</a:t>
                      </a:r>
                      <a:endParaRPr b="1" sz="13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757070"/>
                      </a:solidFill>
                      <a:prstDash val="solid"/>
                      <a:round/>
                      <a:headEnd len="sm" w="sm" type="none"/>
                      <a:tailEnd len="sm" w="sm" type="none"/>
                    </a:lnB>
                    <a:solidFill>
                      <a:srgbClr val="EAD1DC"/>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ko-KR" sz="1300" u="none" cap="none" strike="noStrike">
                          <a:solidFill>
                            <a:schemeClr val="dk1"/>
                          </a:solidFill>
                        </a:rPr>
                        <a:t>version2</a:t>
                      </a:r>
                      <a:endParaRPr b="1" sz="13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757070"/>
                      </a:solidFill>
                      <a:prstDash val="solid"/>
                      <a:round/>
                      <a:headEnd len="sm" w="sm" type="none"/>
                      <a:tailEnd len="sm" w="sm" type="none"/>
                    </a:lnB>
                    <a:solidFill>
                      <a:srgbClr val="EAD1DC"/>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ko-KR" sz="1300" u="none" cap="none" strike="noStrike">
                          <a:solidFill>
                            <a:schemeClr val="dk1"/>
                          </a:solidFill>
                        </a:rPr>
                        <a:t>version3</a:t>
                      </a:r>
                      <a:endParaRPr b="1" sz="13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757070"/>
                      </a:solidFill>
                      <a:prstDash val="solid"/>
                      <a:round/>
                      <a:headEnd len="sm" w="sm" type="none"/>
                      <a:tailEnd len="sm" w="sm" type="none"/>
                    </a:lnB>
                    <a:solidFill>
                      <a:srgbClr val="EAD1DC"/>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ko-KR" sz="1300" u="none" cap="none" strike="noStrike">
                          <a:solidFill>
                            <a:schemeClr val="dk1"/>
                          </a:solidFill>
                        </a:rPr>
                        <a:t>version4</a:t>
                      </a:r>
                      <a:endParaRPr b="1" sz="13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757070"/>
                      </a:solidFill>
                      <a:prstDash val="solid"/>
                      <a:round/>
                      <a:headEnd len="sm" w="sm" type="none"/>
                      <a:tailEnd len="sm" w="sm" type="none"/>
                    </a:lnB>
                    <a:solidFill>
                      <a:srgbClr val="EAD1DC"/>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ko-KR" sz="1300" u="none" cap="none" strike="noStrike">
                          <a:solidFill>
                            <a:schemeClr val="dk1"/>
                          </a:solidFill>
                        </a:rPr>
                        <a:t>version5</a:t>
                      </a:r>
                      <a:endParaRPr b="1" sz="13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757070"/>
                      </a:solidFill>
                      <a:prstDash val="solid"/>
                      <a:round/>
                      <a:headEnd len="sm" w="sm" type="none"/>
                      <a:tailEnd len="sm" w="sm" type="none"/>
                    </a:lnB>
                    <a:solidFill>
                      <a:srgbClr val="EAD1DC"/>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ko-KR" sz="1300" u="none" cap="none" strike="noStrike">
                          <a:solidFill>
                            <a:schemeClr val="dk1"/>
                          </a:solidFill>
                        </a:rPr>
                        <a:t>version6</a:t>
                      </a:r>
                      <a:endParaRPr b="1" sz="13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757070"/>
                      </a:solidFill>
                      <a:prstDash val="solid"/>
                      <a:round/>
                      <a:headEnd len="sm" w="sm" type="none"/>
                      <a:tailEnd len="sm" w="sm" type="none"/>
                    </a:lnB>
                    <a:solidFill>
                      <a:srgbClr val="EAD1DC"/>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ko-KR" sz="1300" u="none" cap="none" strike="noStrike">
                          <a:solidFill>
                            <a:schemeClr val="dk1"/>
                          </a:solidFill>
                        </a:rPr>
                        <a:t>version7</a:t>
                      </a:r>
                      <a:endParaRPr b="1" sz="13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757070"/>
                      </a:solidFill>
                      <a:prstDash val="solid"/>
                      <a:round/>
                      <a:headEnd len="sm" w="sm" type="none"/>
                      <a:tailEnd len="sm" w="sm" type="none"/>
                    </a:lnB>
                    <a:solidFill>
                      <a:srgbClr val="EAD1DC"/>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ko-KR" sz="1300" u="none" cap="none" strike="noStrike">
                          <a:solidFill>
                            <a:schemeClr val="dk1"/>
                          </a:solidFill>
                        </a:rPr>
                        <a:t>version8</a:t>
                      </a:r>
                      <a:endParaRPr b="1" sz="13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757070"/>
                      </a:solidFill>
                      <a:prstDash val="solid"/>
                      <a:round/>
                      <a:headEnd len="sm" w="sm" type="none"/>
                      <a:tailEnd len="sm" w="sm" type="none"/>
                    </a:lnB>
                    <a:solidFill>
                      <a:srgbClr val="EAD1DC"/>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ko-KR" sz="1300" u="none" cap="none" strike="noStrike">
                          <a:solidFill>
                            <a:schemeClr val="dk1"/>
                          </a:solidFill>
                        </a:rPr>
                        <a:t>version9</a:t>
                      </a:r>
                      <a:endParaRPr b="1" sz="13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757070"/>
                      </a:solidFill>
                      <a:prstDash val="solid"/>
                      <a:round/>
                      <a:headEnd len="sm" w="sm" type="none"/>
                      <a:tailEnd len="sm" w="sm" type="none"/>
                    </a:lnB>
                    <a:solidFill>
                      <a:srgbClr val="EAD1DC"/>
                    </a:solidFill>
                  </a:tcPr>
                </a:tc>
              </a:tr>
              <a:tr h="848075">
                <a:tc rowSpan="2">
                  <a:txBody>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설명</a:t>
                      </a:r>
                      <a:endParaRPr b="1" sz="14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EAD1DC"/>
                    </a:solidFill>
                  </a:tcPr>
                </a:tc>
                <a:tc rowSpan="2">
                  <a:txBody>
                    <a:bodyPr/>
                    <a:lstStyle/>
                    <a:p>
                      <a:pPr indent="0" lvl="0" marL="0" marR="0" rtl="0" algn="l">
                        <a:lnSpc>
                          <a:spcPct val="100000"/>
                        </a:lnSpc>
                        <a:spcBef>
                          <a:spcPts val="0"/>
                        </a:spcBef>
                        <a:spcAft>
                          <a:spcPts val="0"/>
                        </a:spcAft>
                        <a:buClr>
                          <a:srgbClr val="000000"/>
                        </a:buClr>
                        <a:buSzPts val="1100"/>
                        <a:buFont typeface="Arial"/>
                        <a:buNone/>
                      </a:pPr>
                      <a:r>
                        <a:rPr lang="ko-KR" sz="1100" u="none" cap="none" strike="noStrike"/>
                        <a:t>B0</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ko-KR" sz="1100" u="none" cap="none" strike="noStrike"/>
                        <a:t>Untrained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ko-KR" sz="1100" u="none" cap="none" strike="noStrike"/>
                        <a:t>GlobalAvgPool</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ko-KR" sz="1100" u="none" cap="none" strike="noStrike"/>
                        <a:t>Dense(512)</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ko-KR" sz="1100" u="none" cap="none" strike="noStrike"/>
                        <a:t>BatchNorm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ko-KR" sz="1100" u="none" cap="none" strike="noStrike"/>
                        <a:t>Dense(128)</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ko-KR" sz="1100" u="none" cap="none" strike="noStrike">
                          <a:solidFill>
                            <a:schemeClr val="dk1"/>
                          </a:solidFill>
                        </a:rPr>
                        <a:t>BatchNorm</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Softmax</a:t>
                      </a:r>
                      <a:endParaRPr sz="1100" u="none" cap="none" strike="noStrike">
                        <a:solidFill>
                          <a:schemeClr val="dk1"/>
                        </a:solidFill>
                      </a:endParaRPr>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rowSpan="2">
                  <a:txBody>
                    <a:bodyPr/>
                    <a:lstStyle/>
                    <a:p>
                      <a:pPr indent="0" lvl="0" marL="0" marR="0" rtl="0" algn="l">
                        <a:lnSpc>
                          <a:spcPct val="100000"/>
                        </a:lnSpc>
                        <a:spcBef>
                          <a:spcPts val="0"/>
                        </a:spcBef>
                        <a:spcAft>
                          <a:spcPts val="0"/>
                        </a:spcAft>
                        <a:buClr>
                          <a:srgbClr val="000000"/>
                        </a:buClr>
                        <a:buSzPts val="1100"/>
                        <a:buFont typeface="Arial"/>
                        <a:buNone/>
                      </a:pPr>
                      <a:r>
                        <a:rPr lang="ko-KR" sz="1100" u="none" cap="none" strike="noStrike"/>
                        <a:t>B0</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ko-KR" sz="1100" u="none" cap="none" strike="noStrike"/>
                        <a:t>All trained</a:t>
                      </a:r>
                      <a:endParaRPr sz="1100" u="none" cap="none" strike="noStrike"/>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GlobalAvgPool</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Dense(512)</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BatchNorm </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Dense(128)</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BatchNorm</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Softmax</a:t>
                      </a:r>
                      <a:endParaRPr sz="11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rowSpan="2">
                  <a:txBody>
                    <a:bodyPr/>
                    <a:lstStyle/>
                    <a:p>
                      <a:pPr indent="0" lvl="0" marL="0" marR="0" rtl="0" algn="l">
                        <a:lnSpc>
                          <a:spcPct val="100000"/>
                        </a:lnSpc>
                        <a:spcBef>
                          <a:spcPts val="0"/>
                        </a:spcBef>
                        <a:spcAft>
                          <a:spcPts val="0"/>
                        </a:spcAft>
                        <a:buClr>
                          <a:srgbClr val="000000"/>
                        </a:buClr>
                        <a:buSzPts val="1100"/>
                        <a:buFont typeface="Arial"/>
                        <a:buNone/>
                      </a:pPr>
                      <a:r>
                        <a:rPr lang="ko-KR" sz="1100" u="none" cap="none" strike="noStrike"/>
                        <a:t>B0</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ko-KR" sz="1100" u="none" cap="none" strike="noStrike"/>
                        <a:t>except BatchNorm</a:t>
                      </a:r>
                      <a:endParaRPr sz="1100" u="none" cap="none" strike="noStrike"/>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GlobalAvgPool</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Dense(512)</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BatchNorm </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Dense(128)</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BatchNorm</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Softmax</a:t>
                      </a:r>
                      <a:endParaRPr sz="11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rowSpan="2">
                  <a:txBody>
                    <a:bodyPr/>
                    <a:lstStyle/>
                    <a:p>
                      <a:pPr indent="0" lvl="0" marL="0" marR="0" rtl="0" algn="l">
                        <a:lnSpc>
                          <a:spcPct val="100000"/>
                        </a:lnSpc>
                        <a:spcBef>
                          <a:spcPts val="0"/>
                        </a:spcBef>
                        <a:spcAft>
                          <a:spcPts val="0"/>
                        </a:spcAft>
                        <a:buClr>
                          <a:srgbClr val="000000"/>
                        </a:buClr>
                        <a:buSzPts val="1100"/>
                        <a:buFont typeface="Arial"/>
                        <a:buNone/>
                      </a:pPr>
                      <a:r>
                        <a:rPr lang="ko-KR" sz="1100" u="none" cap="none" strike="noStrike"/>
                        <a:t>B0</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ko-KR" sz="1100" u="none" cap="none" strike="noStrike"/>
                        <a:t>all trained</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ko-KR" sz="1100" u="none" cap="none" strike="noStrike"/>
                        <a:t>64 batch</a:t>
                      </a:r>
                      <a:endParaRPr sz="1100" u="none" cap="none" strike="noStrike"/>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GlobalAvgPool</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Dense(512)</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BatchNorm </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Dense(128)</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BatchNorm</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Softmax</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rowSpan="2">
                  <a:txBody>
                    <a:bodyPr/>
                    <a:lstStyle/>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B0</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64 batch</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GlobalAvgPool</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Dense(1024)</a:t>
                      </a:r>
                      <a:endParaRPr sz="1100" u="none" cap="none" strike="noStrike">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ko-KR" sz="1100" u="none" cap="none" strike="noStrike">
                          <a:solidFill>
                            <a:schemeClr val="dk1"/>
                          </a:solidFill>
                        </a:rPr>
                        <a:t>BatchNorm </a:t>
                      </a:r>
                      <a:endParaRPr sz="1100" u="none" cap="none" strike="noStrike">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ko-KR" sz="1100" u="none" cap="none" strike="noStrike">
                          <a:solidFill>
                            <a:schemeClr val="dk1"/>
                          </a:solidFill>
                        </a:rPr>
                        <a:t>Dense(256)</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BatchNorm</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Dense(128)</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BatchNorm</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Softmax</a:t>
                      </a:r>
                      <a:endParaRPr sz="1100" u="none" cap="none" strike="noStrike">
                        <a:solidFill>
                          <a:schemeClr val="dk1"/>
                        </a:solidFill>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rowSpan="2">
                  <a:txBody>
                    <a:bodyPr/>
                    <a:lstStyle/>
                    <a:p>
                      <a:pPr indent="0" lvl="0" marL="0" marR="0" rtl="0" algn="l">
                        <a:lnSpc>
                          <a:spcPct val="100000"/>
                        </a:lnSpc>
                        <a:spcBef>
                          <a:spcPts val="0"/>
                        </a:spcBef>
                        <a:spcAft>
                          <a:spcPts val="0"/>
                        </a:spcAft>
                        <a:buClr>
                          <a:srgbClr val="000000"/>
                        </a:buClr>
                        <a:buSzPts val="1100"/>
                        <a:buFont typeface="Arial"/>
                        <a:buNone/>
                      </a:pPr>
                      <a:r>
                        <a:rPr lang="ko-KR" sz="1100" u="none" cap="none" strike="noStrike"/>
                        <a:t>B0</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ko-KR" sz="1100" u="none" cap="none" strike="noStrike"/>
                        <a:t>32batch</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ko-KR" sz="1100" u="none" cap="none" strike="noStrike"/>
                        <a:t>GlobalAvgPool</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ko-KR" sz="1100" u="none" cap="none" strike="noStrike"/>
                        <a:t>Dense(512)</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ko-KR" sz="1100" u="none" cap="none" strike="noStrike"/>
                        <a:t>Dense(128)</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ko-KR" sz="1100" u="none" cap="none" strike="noStrike"/>
                        <a:t>Softmax</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ctr">
                        <a:lnSpc>
                          <a:spcPct val="100000"/>
                        </a:lnSpc>
                        <a:spcBef>
                          <a:spcPts val="0"/>
                        </a:spcBef>
                        <a:spcAft>
                          <a:spcPts val="0"/>
                        </a:spcAft>
                        <a:buClr>
                          <a:srgbClr val="000000"/>
                        </a:buClr>
                        <a:buSzPts val="1100"/>
                        <a:buFont typeface="Arial"/>
                        <a:buNone/>
                      </a:pPr>
                      <a:r>
                        <a:t/>
                      </a:r>
                      <a:endParaRPr sz="11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rowSpan="2">
                  <a:txBody>
                    <a:bodyPr/>
                    <a:lstStyle/>
                    <a:p>
                      <a:pPr indent="0" lvl="0" marL="0" marR="0" rtl="0" algn="l">
                        <a:lnSpc>
                          <a:spcPct val="100000"/>
                        </a:lnSpc>
                        <a:spcBef>
                          <a:spcPts val="0"/>
                        </a:spcBef>
                        <a:spcAft>
                          <a:spcPts val="0"/>
                        </a:spcAft>
                        <a:buClr>
                          <a:srgbClr val="000000"/>
                        </a:buClr>
                        <a:buSzPts val="1100"/>
                        <a:buFont typeface="Arial"/>
                        <a:buNone/>
                      </a:pPr>
                      <a:r>
                        <a:rPr lang="ko-KR" sz="1100" u="none" cap="none" strike="noStrike"/>
                        <a:t>B0</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ko-KR" sz="1100" u="none" cap="none" strike="noStrike">
                          <a:solidFill>
                            <a:schemeClr val="dk1"/>
                          </a:solidFill>
                        </a:rPr>
                        <a:t>except BatchNorm</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ko-KR" sz="1100" u="none" cap="none" strike="noStrike"/>
                        <a:t>32batch</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ko-KR" sz="1100" u="none" cap="none" strike="noStrike"/>
                        <a:t>GlobalAvgPool</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ko-KR" sz="1100" u="none" cap="none" strike="noStrike"/>
                        <a:t>Dense(512)</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ko-KR" sz="1100" u="none" cap="none" strike="noStrike"/>
                        <a:t>Dense(128)</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ko-KR" sz="1100" u="none" cap="none" strike="noStrike"/>
                        <a:t>Dense(64)</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ko-KR" sz="1100" u="none" cap="none" strike="noStrike"/>
                        <a:t>Softmax</a:t>
                      </a:r>
                      <a:endParaRPr sz="11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rowSpan="2">
                  <a:txBody>
                    <a:bodyPr/>
                    <a:lstStyle/>
                    <a:p>
                      <a:pPr indent="0" lvl="0" marL="0" marR="0" rtl="0" algn="l">
                        <a:lnSpc>
                          <a:spcPct val="100000"/>
                        </a:lnSpc>
                        <a:spcBef>
                          <a:spcPts val="0"/>
                        </a:spcBef>
                        <a:spcAft>
                          <a:spcPts val="0"/>
                        </a:spcAft>
                        <a:buClr>
                          <a:srgbClr val="000000"/>
                        </a:buClr>
                        <a:buSzPts val="1100"/>
                        <a:buFont typeface="Arial"/>
                        <a:buNone/>
                      </a:pPr>
                      <a:r>
                        <a:rPr lang="ko-KR" sz="1100" u="none" cap="none" strike="noStrike">
                          <a:solidFill>
                            <a:schemeClr val="dk1"/>
                          </a:solidFill>
                        </a:rPr>
                        <a:t>B0</a:t>
                      </a:r>
                      <a:endParaRPr sz="1100" u="none" cap="none" strike="noStrike">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ko-KR" sz="1100" u="none" cap="none" strike="noStrike">
                          <a:solidFill>
                            <a:schemeClr val="dk1"/>
                          </a:solidFill>
                        </a:rPr>
                        <a:t>32batch</a:t>
                      </a:r>
                      <a:endParaRPr sz="1100" u="none" cap="none" strike="noStrike">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ko-KR" sz="1100" u="none" cap="none" strike="noStrike">
                          <a:solidFill>
                            <a:schemeClr val="dk1"/>
                          </a:solidFill>
                        </a:rPr>
                        <a:t>GlobalAveragePool</a:t>
                      </a:r>
                      <a:endParaRPr sz="1100" u="none" cap="none" strike="noStrike">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ko-KR" sz="1100" u="none" cap="none" strike="noStrike">
                          <a:solidFill>
                            <a:schemeClr val="dk1"/>
                          </a:solidFill>
                        </a:rPr>
                        <a:t>Dense(512)</a:t>
                      </a:r>
                      <a:endParaRPr sz="1100" u="none" cap="none" strike="noStrike">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ko-KR" sz="1100" u="none" cap="none" strike="noStrike">
                          <a:solidFill>
                            <a:schemeClr val="dk1"/>
                          </a:solidFill>
                        </a:rPr>
                        <a:t>Dense(128)</a:t>
                      </a:r>
                      <a:endParaRPr sz="1100" u="none" cap="none" strike="noStrike">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ko-KR" sz="1100" u="none" cap="none" strike="noStrike">
                          <a:solidFill>
                            <a:schemeClr val="dk1"/>
                          </a:solidFill>
                        </a:rPr>
                        <a:t>Softmax</a:t>
                      </a:r>
                      <a:endParaRPr sz="1100" u="none" cap="none" strike="noStrike">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ko-KR" sz="1100" u="none" cap="none" strike="noStrike">
                          <a:solidFill>
                            <a:schemeClr val="dk1"/>
                          </a:solidFill>
                        </a:rPr>
                        <a:t>resoultion 350*350</a:t>
                      </a:r>
                      <a:endParaRPr sz="1100" u="none" cap="none" strike="noStrike">
                        <a:solidFill>
                          <a:schemeClr val="dk1"/>
                        </a:solidFill>
                      </a:endParaRPr>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rowSpan="2">
                  <a:txBody>
                    <a:bodyPr/>
                    <a:lstStyle/>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B0</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32batch</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GlobalAveragePool</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Dense(512)</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Dense(128)</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Softmax</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resoultion 350*350</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epoch+20</a:t>
                      </a:r>
                      <a:endParaRPr sz="1100" u="none" cap="none" strike="noStrike">
                        <a:solidFill>
                          <a:schemeClr val="dk1"/>
                        </a:solidFill>
                      </a:endParaRPr>
                    </a:p>
                  </a:txBody>
                  <a:tcPr marT="45725" marB="45725" marR="91450" marL="91450" anchor="ctr">
                    <a:lnL cap="flat" cmpd="sng" w="9525">
                      <a:solidFill>
                        <a:srgbClr val="75707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r>
              <a:tr h="1815600">
                <a:tc vMerge="1"/>
                <a:tc vMerge="1"/>
                <a:tc vMerge="1"/>
                <a:tc vMerge="1"/>
                <a:tc vMerge="1"/>
                <a:tc vMerge="1"/>
                <a:tc vMerge="1"/>
                <a:tc vMerge="1"/>
                <a:tc vMerge="1"/>
                <a:tc vMerge="1"/>
              </a:tr>
              <a:tr h="578675">
                <a:tc>
                  <a:txBody>
                    <a:bodyPr/>
                    <a:lstStyle/>
                    <a:p>
                      <a:pPr indent="0" lvl="0" marL="0" marR="0" rtl="0" algn="ctr">
                        <a:lnSpc>
                          <a:spcPct val="100000"/>
                        </a:lnSpc>
                        <a:spcBef>
                          <a:spcPts val="0"/>
                        </a:spcBef>
                        <a:spcAft>
                          <a:spcPts val="0"/>
                        </a:spcAft>
                        <a:buClr>
                          <a:srgbClr val="000000"/>
                        </a:buClr>
                        <a:buSzPts val="1300"/>
                        <a:buFont typeface="Arial"/>
                        <a:buNone/>
                      </a:pPr>
                      <a:r>
                        <a:rPr b="1" lang="ko-KR" sz="1300" u="none" cap="none" strike="noStrike"/>
                        <a:t>Optimizer</a:t>
                      </a:r>
                      <a:endParaRPr b="1" sz="13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EAD1D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Adam</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lang="ko-KR" sz="1400" u="none" cap="none" strike="noStrike"/>
                        <a:t>(0.0005)</a:t>
                      </a:r>
                      <a:endParaRPr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Adam</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lang="ko-KR" sz="1400" u="none" cap="none" strike="noStrike"/>
                        <a:t>(0.0005)</a:t>
                      </a:r>
                      <a:endParaRPr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Adam</a:t>
                      </a:r>
                      <a:endParaRPr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Adam</a:t>
                      </a:r>
                      <a:endParaRPr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Adam</a:t>
                      </a:r>
                      <a:endParaRPr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Adam</a:t>
                      </a:r>
                      <a:endParaRPr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Adam</a:t>
                      </a:r>
                      <a:endParaRPr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Adam</a:t>
                      </a:r>
                      <a:endParaRPr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Adam</a:t>
                      </a:r>
                      <a:endParaRPr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r>
              <a:tr h="554150">
                <a:tc>
                  <a:txBody>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val_acc</a:t>
                      </a:r>
                      <a:endParaRPr b="1" sz="14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EAD1D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0.7078</a:t>
                      </a:r>
                      <a:endParaRPr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0.8728</a:t>
                      </a:r>
                      <a:endParaRPr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0.8387</a:t>
                      </a:r>
                      <a:endParaRPr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solidFill>
                            <a:srgbClr val="212121"/>
                          </a:solidFill>
                          <a:highlight>
                            <a:srgbClr val="FFFFFF"/>
                          </a:highlight>
                        </a:rPr>
                        <a:t>0.8624</a:t>
                      </a:r>
                      <a:endParaRPr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ko-KR" sz="1400" u="none" cap="none" strike="noStrike">
                          <a:solidFill>
                            <a:srgbClr val="212121"/>
                          </a:solidFill>
                          <a:highlight>
                            <a:schemeClr val="lt1"/>
                          </a:highlight>
                        </a:rPr>
                        <a:t>0.8504</a:t>
                      </a:r>
                      <a:endParaRPr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0.8626</a:t>
                      </a:r>
                      <a:endParaRPr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0.8416</a:t>
                      </a:r>
                      <a:endParaRPr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0.8888</a:t>
                      </a:r>
                      <a:endParaRPr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0.8917</a:t>
                      </a:r>
                      <a:endParaRPr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r>
              <a:tr h="526075">
                <a:tc>
                  <a:txBody>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val_loss</a:t>
                      </a:r>
                      <a:endParaRPr b="1" sz="14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EAD1D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1.0732</a:t>
                      </a:r>
                      <a:endParaRPr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0.4966</a:t>
                      </a:r>
                      <a:endParaRPr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0.6524</a:t>
                      </a:r>
                      <a:endParaRPr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solidFill>
                            <a:srgbClr val="212121"/>
                          </a:solidFill>
                          <a:highlight>
                            <a:srgbClr val="FFFFFF"/>
                          </a:highlight>
                        </a:rPr>
                        <a:t>0.5114</a:t>
                      </a:r>
                      <a:endParaRPr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ko-KR" sz="1400" u="none" cap="none" strike="noStrike">
                          <a:solidFill>
                            <a:srgbClr val="212121"/>
                          </a:solidFill>
                          <a:highlight>
                            <a:schemeClr val="lt1"/>
                          </a:highlight>
                        </a:rPr>
                        <a:t>0.5428</a:t>
                      </a:r>
                      <a:endParaRPr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0.5431</a:t>
                      </a:r>
                      <a:endParaRPr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0.6632</a:t>
                      </a:r>
                      <a:endParaRPr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0.4073</a:t>
                      </a:r>
                      <a:endParaRPr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0.4085</a:t>
                      </a:r>
                      <a:endParaRPr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0E14"/>
        </a:solidFill>
      </p:bgPr>
    </p:bg>
    <p:spTree>
      <p:nvGrpSpPr>
        <p:cNvPr id="251" name="Shape 251"/>
        <p:cNvGrpSpPr/>
        <p:nvPr/>
      </p:nvGrpSpPr>
      <p:grpSpPr>
        <a:xfrm>
          <a:off x="0" y="0"/>
          <a:ext cx="0" cy="0"/>
          <a:chOff x="0" y="0"/>
          <a:chExt cx="0" cy="0"/>
        </a:xfrm>
      </p:grpSpPr>
      <p:sp>
        <p:nvSpPr>
          <p:cNvPr id="252" name="Google Shape;252;gccc2012a4f_3_33"/>
          <p:cNvSpPr/>
          <p:nvPr/>
        </p:nvSpPr>
        <p:spPr>
          <a:xfrm>
            <a:off x="-114025" y="-95850"/>
            <a:ext cx="12306001" cy="6954000"/>
          </a:xfrm>
          <a:prstGeom prst="rect">
            <a:avLst/>
          </a:prstGeom>
          <a:solidFill>
            <a:srgbClr val="741B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gccc2012a4f_3_33"/>
          <p:cNvSpPr/>
          <p:nvPr/>
        </p:nvSpPr>
        <p:spPr>
          <a:xfrm>
            <a:off x="6191075" y="1165125"/>
            <a:ext cx="5753700" cy="5457900"/>
          </a:xfrm>
          <a:prstGeom prst="rect">
            <a:avLst/>
          </a:prstGeom>
          <a:noFill/>
          <a:ln cap="flat" cmpd="sng" w="19050">
            <a:solidFill>
              <a:srgbClr val="FFFFFF"/>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gccc2012a4f_3_33"/>
          <p:cNvSpPr/>
          <p:nvPr/>
        </p:nvSpPr>
        <p:spPr>
          <a:xfrm>
            <a:off x="259350" y="1165125"/>
            <a:ext cx="5753700" cy="5457900"/>
          </a:xfrm>
          <a:prstGeom prst="rect">
            <a:avLst/>
          </a:prstGeom>
          <a:noFill/>
          <a:ln cap="flat" cmpd="sng" w="19050">
            <a:solidFill>
              <a:srgbClr val="FFFFFF"/>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5" name="Google Shape;255;gccc2012a4f_3_33"/>
          <p:cNvGrpSpPr/>
          <p:nvPr/>
        </p:nvGrpSpPr>
        <p:grpSpPr>
          <a:xfrm>
            <a:off x="668496" y="361324"/>
            <a:ext cx="7247601" cy="855497"/>
            <a:chOff x="4944817" y="842448"/>
            <a:chExt cx="7247601" cy="855497"/>
          </a:xfrm>
        </p:grpSpPr>
        <p:sp>
          <p:nvSpPr>
            <p:cNvPr id="256" name="Google Shape;256;gccc2012a4f_3_33"/>
            <p:cNvSpPr txBox="1"/>
            <p:nvPr/>
          </p:nvSpPr>
          <p:spPr>
            <a:xfrm>
              <a:off x="5851618" y="928449"/>
              <a:ext cx="634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ko-KR" sz="2400" u="none" cap="none" strike="noStrike">
                  <a:solidFill>
                    <a:schemeClr val="lt1"/>
                  </a:solidFill>
                  <a:latin typeface="Arial"/>
                  <a:ea typeface="Arial"/>
                  <a:cs typeface="Arial"/>
                  <a:sym typeface="Arial"/>
                </a:rPr>
                <a:t>EfficientNet</a:t>
              </a:r>
              <a:endParaRPr b="1" i="0" sz="2400" u="none" cap="none" strike="noStrike">
                <a:solidFill>
                  <a:schemeClr val="lt1"/>
                </a:solidFill>
                <a:latin typeface="Arial"/>
                <a:ea typeface="Arial"/>
                <a:cs typeface="Arial"/>
                <a:sym typeface="Arial"/>
              </a:endParaRPr>
            </a:p>
          </p:txBody>
        </p:sp>
        <p:sp>
          <p:nvSpPr>
            <p:cNvPr id="257" name="Google Shape;257;gccc2012a4f_3_33"/>
            <p:cNvSpPr txBox="1"/>
            <p:nvPr/>
          </p:nvSpPr>
          <p:spPr>
            <a:xfrm>
              <a:off x="5851612" y="1390145"/>
              <a:ext cx="979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gccc2012a4f_3_33"/>
            <p:cNvSpPr txBox="1"/>
            <p:nvPr/>
          </p:nvSpPr>
          <p:spPr>
            <a:xfrm>
              <a:off x="4944817" y="842448"/>
              <a:ext cx="9732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200"/>
                <a:buFont typeface="Arial"/>
                <a:buNone/>
              </a:pPr>
              <a:r>
                <a:rPr b="1" i="0" lang="ko-KR" sz="4200" u="none" cap="none" strike="noStrike">
                  <a:solidFill>
                    <a:schemeClr val="lt1"/>
                  </a:solidFill>
                  <a:latin typeface="Libre Franklin"/>
                  <a:ea typeface="Libre Franklin"/>
                  <a:cs typeface="Libre Franklin"/>
                  <a:sym typeface="Libre Franklin"/>
                </a:rPr>
                <a:t>03</a:t>
              </a:r>
              <a:endParaRPr b="1" i="0" sz="4200" u="none" cap="none" strike="noStrike">
                <a:solidFill>
                  <a:schemeClr val="lt1"/>
                </a:solidFill>
                <a:latin typeface="Libre Franklin"/>
                <a:ea typeface="Libre Franklin"/>
                <a:cs typeface="Libre Franklin"/>
                <a:sym typeface="Libre Franklin"/>
              </a:endParaRPr>
            </a:p>
          </p:txBody>
        </p:sp>
      </p:grpSp>
      <p:sp>
        <p:nvSpPr>
          <p:cNvPr id="259" name="Google Shape;259;gccc2012a4f_3_33"/>
          <p:cNvSpPr txBox="1"/>
          <p:nvPr/>
        </p:nvSpPr>
        <p:spPr>
          <a:xfrm>
            <a:off x="352425" y="1216825"/>
            <a:ext cx="4228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ko-KR" sz="1400" u="none" cap="none" strike="noStrike">
                <a:solidFill>
                  <a:srgbClr val="FFFFFF"/>
                </a:solidFill>
                <a:latin typeface="Malgun Gothic"/>
                <a:ea typeface="Malgun Gothic"/>
                <a:cs typeface="Malgun Gothic"/>
                <a:sym typeface="Malgun Gothic"/>
              </a:rPr>
              <a:t>version 1 - B3  </a:t>
            </a:r>
            <a:endParaRPr b="1" i="0" sz="1400" u="none" cap="none" strike="noStrike">
              <a:solidFill>
                <a:srgbClr val="FFFFFF"/>
              </a:solidFill>
              <a:latin typeface="Malgun Gothic"/>
              <a:ea typeface="Malgun Gothic"/>
              <a:cs typeface="Malgun Gothic"/>
              <a:sym typeface="Malgun Gothic"/>
            </a:endParaRPr>
          </a:p>
        </p:txBody>
      </p:sp>
      <p:sp>
        <p:nvSpPr>
          <p:cNvPr id="260" name="Google Shape;260;gccc2012a4f_3_33"/>
          <p:cNvSpPr txBox="1"/>
          <p:nvPr/>
        </p:nvSpPr>
        <p:spPr>
          <a:xfrm>
            <a:off x="6296025" y="1216825"/>
            <a:ext cx="2852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ko-KR" sz="1400" u="none" cap="none" strike="noStrike">
                <a:solidFill>
                  <a:srgbClr val="FFFFFF"/>
                </a:solidFill>
                <a:latin typeface="Malgun Gothic"/>
                <a:ea typeface="Malgun Gothic"/>
                <a:cs typeface="Malgun Gothic"/>
                <a:sym typeface="Malgun Gothic"/>
              </a:rPr>
              <a:t>version 2 - B0</a:t>
            </a:r>
            <a:endParaRPr b="1" i="0" sz="1400" u="none" cap="none" strike="noStrike">
              <a:solidFill>
                <a:srgbClr val="FFFFFF"/>
              </a:solidFill>
              <a:latin typeface="Malgun Gothic"/>
              <a:ea typeface="Malgun Gothic"/>
              <a:cs typeface="Malgun Gothic"/>
              <a:sym typeface="Malgun Gothic"/>
            </a:endParaRPr>
          </a:p>
        </p:txBody>
      </p:sp>
      <p:sp>
        <p:nvSpPr>
          <p:cNvPr id="261" name="Google Shape;261;gccc2012a4f_3_33"/>
          <p:cNvSpPr txBox="1"/>
          <p:nvPr/>
        </p:nvSpPr>
        <p:spPr>
          <a:xfrm>
            <a:off x="4665225" y="2976575"/>
            <a:ext cx="1430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lgun Gothic"/>
              <a:ea typeface="Malgun Gothic"/>
              <a:cs typeface="Malgun Gothic"/>
              <a:sym typeface="Malgun Gothic"/>
            </a:endParaRPr>
          </a:p>
        </p:txBody>
      </p:sp>
      <p:pic>
        <p:nvPicPr>
          <p:cNvPr id="262" name="Google Shape;262;gccc2012a4f_3_33"/>
          <p:cNvPicPr preferRelativeResize="0"/>
          <p:nvPr/>
        </p:nvPicPr>
        <p:blipFill rotWithShape="1">
          <a:blip r:embed="rId3">
            <a:alphaModFix/>
          </a:blip>
          <a:srcRect b="0" l="0" r="0" t="0"/>
          <a:stretch/>
        </p:blipFill>
        <p:spPr>
          <a:xfrm>
            <a:off x="259350" y="1642975"/>
            <a:ext cx="3866174" cy="2575000"/>
          </a:xfrm>
          <a:prstGeom prst="rect">
            <a:avLst/>
          </a:prstGeom>
          <a:noFill/>
          <a:ln>
            <a:noFill/>
          </a:ln>
        </p:spPr>
      </p:pic>
      <p:pic>
        <p:nvPicPr>
          <p:cNvPr id="263" name="Google Shape;263;gccc2012a4f_3_33"/>
          <p:cNvPicPr preferRelativeResize="0"/>
          <p:nvPr/>
        </p:nvPicPr>
        <p:blipFill rotWithShape="1">
          <a:blip r:embed="rId4">
            <a:alphaModFix/>
          </a:blip>
          <a:srcRect b="0" l="0" r="0" t="0"/>
          <a:stretch/>
        </p:blipFill>
        <p:spPr>
          <a:xfrm>
            <a:off x="335550" y="4028450"/>
            <a:ext cx="3799200" cy="2600950"/>
          </a:xfrm>
          <a:prstGeom prst="rect">
            <a:avLst/>
          </a:prstGeom>
          <a:noFill/>
          <a:ln>
            <a:noFill/>
          </a:ln>
        </p:spPr>
      </p:pic>
      <p:sp>
        <p:nvSpPr>
          <p:cNvPr id="264" name="Google Shape;264;gccc2012a4f_3_33"/>
          <p:cNvSpPr txBox="1"/>
          <p:nvPr/>
        </p:nvSpPr>
        <p:spPr>
          <a:xfrm>
            <a:off x="4143150" y="2670875"/>
            <a:ext cx="1946100" cy="3711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rgbClr val="000000"/>
              </a:buClr>
              <a:buSzPts val="1500"/>
              <a:buFont typeface="Arial"/>
              <a:buNone/>
            </a:pPr>
            <a:r>
              <a:rPr b="1" i="0" lang="ko-KR" sz="1500" u="none" cap="none" strike="noStrike">
                <a:solidFill>
                  <a:schemeClr val="lt1"/>
                </a:solidFill>
                <a:latin typeface="Arial"/>
                <a:ea typeface="Arial"/>
                <a:cs typeface="Arial"/>
                <a:sym typeface="Arial"/>
              </a:rPr>
              <a:t>batch_size = 32</a:t>
            </a:r>
            <a:endParaRPr b="1" i="0" sz="1500" u="none" cap="none" strike="noStrike">
              <a:solidFill>
                <a:schemeClr val="lt1"/>
              </a:solidFill>
              <a:latin typeface="Arial"/>
              <a:ea typeface="Arial"/>
              <a:cs typeface="Arial"/>
              <a:sym typeface="Arial"/>
            </a:endParaRPr>
          </a:p>
          <a:p>
            <a:pPr indent="0" lvl="0" marL="0" marR="0" rtl="0" algn="l">
              <a:lnSpc>
                <a:spcPct val="115000"/>
              </a:lnSpc>
              <a:spcBef>
                <a:spcPts val="1400"/>
              </a:spcBef>
              <a:spcAft>
                <a:spcPts val="0"/>
              </a:spcAft>
              <a:buClr>
                <a:srgbClr val="000000"/>
              </a:buClr>
              <a:buSzPts val="1500"/>
              <a:buFont typeface="Arial"/>
              <a:buNone/>
            </a:pPr>
            <a:r>
              <a:rPr b="1" i="0" lang="ko-KR" sz="1500" u="none" cap="none" strike="noStrike">
                <a:solidFill>
                  <a:schemeClr val="lt1"/>
                </a:solidFill>
                <a:latin typeface="Arial"/>
                <a:ea typeface="Arial"/>
                <a:cs typeface="Arial"/>
                <a:sym typeface="Arial"/>
              </a:rPr>
              <a:t>all layers trained</a:t>
            </a:r>
            <a:endParaRPr b="1" i="0" sz="1500" u="none" cap="none" strike="noStrike">
              <a:solidFill>
                <a:schemeClr val="lt1"/>
              </a:solidFill>
              <a:latin typeface="Arial"/>
              <a:ea typeface="Arial"/>
              <a:cs typeface="Arial"/>
              <a:sym typeface="Arial"/>
            </a:endParaRPr>
          </a:p>
          <a:p>
            <a:pPr indent="0" lvl="0" marL="0" marR="0" rtl="0" algn="l">
              <a:lnSpc>
                <a:spcPct val="129545"/>
              </a:lnSpc>
              <a:spcBef>
                <a:spcPts val="1400"/>
              </a:spcBef>
              <a:spcAft>
                <a:spcPts val="0"/>
              </a:spcAft>
              <a:buClr>
                <a:srgbClr val="000000"/>
              </a:buClr>
              <a:buSzPts val="1500"/>
              <a:buFont typeface="Arial"/>
              <a:buNone/>
            </a:pPr>
            <a:r>
              <a:rPr b="1" i="0" lang="ko-KR" sz="1500" u="none" cap="none" strike="noStrike">
                <a:solidFill>
                  <a:schemeClr val="lt1"/>
                </a:solidFill>
                <a:latin typeface="Arial"/>
                <a:ea typeface="Arial"/>
                <a:cs typeface="Arial"/>
                <a:sym typeface="Arial"/>
              </a:rPr>
              <a:t>Epoch: 60</a:t>
            </a:r>
            <a:endParaRPr b="1" i="0" sz="1500" u="none" cap="none" strike="noStrike">
              <a:solidFill>
                <a:schemeClr val="lt1"/>
              </a:solidFill>
              <a:latin typeface="Arial"/>
              <a:ea typeface="Arial"/>
              <a:cs typeface="Arial"/>
              <a:sym typeface="Arial"/>
            </a:endParaRPr>
          </a:p>
          <a:p>
            <a:pPr indent="0" lvl="0" marL="0" marR="0" rtl="0" algn="l">
              <a:lnSpc>
                <a:spcPct val="129545"/>
              </a:lnSpc>
              <a:spcBef>
                <a:spcPts val="1400"/>
              </a:spcBef>
              <a:spcAft>
                <a:spcPts val="0"/>
              </a:spcAft>
              <a:buClr>
                <a:srgbClr val="000000"/>
              </a:buClr>
              <a:buSzPts val="1500"/>
              <a:buFont typeface="Arial"/>
              <a:buNone/>
            </a:pPr>
            <a:r>
              <a:rPr b="1" i="0" lang="ko-KR" sz="1500" u="none" cap="none" strike="noStrike">
                <a:solidFill>
                  <a:schemeClr val="lt1"/>
                </a:solidFill>
                <a:latin typeface="Arial"/>
                <a:ea typeface="Arial"/>
                <a:cs typeface="Arial"/>
                <a:sym typeface="Arial"/>
              </a:rPr>
              <a:t>lr = 0.00003</a:t>
            </a:r>
            <a:endParaRPr b="1" i="0" sz="1500" u="none" cap="none" strike="noStrike">
              <a:solidFill>
                <a:schemeClr val="lt1"/>
              </a:solidFill>
              <a:latin typeface="Arial"/>
              <a:ea typeface="Arial"/>
              <a:cs typeface="Arial"/>
              <a:sym typeface="Arial"/>
            </a:endParaRPr>
          </a:p>
          <a:p>
            <a:pPr indent="0" lvl="0" marL="0" marR="0" rtl="0" algn="l">
              <a:lnSpc>
                <a:spcPct val="129545"/>
              </a:lnSpc>
              <a:spcBef>
                <a:spcPts val="1400"/>
              </a:spcBef>
              <a:spcAft>
                <a:spcPts val="0"/>
              </a:spcAft>
              <a:buClr>
                <a:srgbClr val="000000"/>
              </a:buClr>
              <a:buSzPts val="1500"/>
              <a:buFont typeface="Arial"/>
              <a:buNone/>
            </a:pPr>
            <a:r>
              <a:rPr b="1" i="0" lang="ko-KR" sz="1500" u="none" cap="none" strike="noStrike">
                <a:solidFill>
                  <a:schemeClr val="lt1"/>
                </a:solidFill>
                <a:latin typeface="Arial"/>
                <a:ea typeface="Arial"/>
                <a:cs typeface="Arial"/>
                <a:sym typeface="Arial"/>
              </a:rPr>
              <a:t>optimizer = Adam</a:t>
            </a:r>
            <a:endParaRPr b="1" i="0" sz="1500" u="none" cap="none" strike="noStrike">
              <a:solidFill>
                <a:schemeClr val="lt1"/>
              </a:solidFill>
              <a:latin typeface="Arial"/>
              <a:ea typeface="Arial"/>
              <a:cs typeface="Arial"/>
              <a:sym typeface="Arial"/>
            </a:endParaRPr>
          </a:p>
          <a:p>
            <a:pPr indent="0" lvl="0" marL="0" marR="0" rtl="0" algn="l">
              <a:lnSpc>
                <a:spcPct val="129545"/>
              </a:lnSpc>
              <a:spcBef>
                <a:spcPts val="1400"/>
              </a:spcBef>
              <a:spcAft>
                <a:spcPts val="0"/>
              </a:spcAft>
              <a:buClr>
                <a:srgbClr val="000000"/>
              </a:buClr>
              <a:buSzPts val="1500"/>
              <a:buFont typeface="Arial"/>
              <a:buNone/>
            </a:pPr>
            <a:r>
              <a:rPr b="1" i="0" lang="ko-KR" sz="1500" u="none" cap="none" strike="noStrike">
                <a:solidFill>
                  <a:schemeClr val="lt1"/>
                </a:solidFill>
                <a:latin typeface="Arial"/>
                <a:ea typeface="Arial"/>
                <a:cs typeface="Arial"/>
                <a:sym typeface="Arial"/>
              </a:rPr>
              <a:t>val_acc  :  0.8888</a:t>
            </a:r>
            <a:endParaRPr b="1" i="0" sz="1500" u="none" cap="none" strike="noStrike">
              <a:solidFill>
                <a:schemeClr val="lt1"/>
              </a:solidFill>
              <a:latin typeface="Arial"/>
              <a:ea typeface="Arial"/>
              <a:cs typeface="Arial"/>
              <a:sym typeface="Arial"/>
            </a:endParaRPr>
          </a:p>
          <a:p>
            <a:pPr indent="0" lvl="0" marL="0" marR="0" rtl="0" algn="l">
              <a:lnSpc>
                <a:spcPct val="115000"/>
              </a:lnSpc>
              <a:spcBef>
                <a:spcPts val="1400"/>
              </a:spcBef>
              <a:spcAft>
                <a:spcPts val="0"/>
              </a:spcAft>
              <a:buClr>
                <a:srgbClr val="000000"/>
              </a:buClr>
              <a:buSzPts val="1500"/>
              <a:buFont typeface="Arial"/>
              <a:buNone/>
            </a:pPr>
            <a:r>
              <a:rPr b="1" i="0" lang="ko-KR" sz="1500" u="none" cap="none" strike="noStrike">
                <a:solidFill>
                  <a:schemeClr val="lt1"/>
                </a:solidFill>
                <a:latin typeface="Arial"/>
                <a:ea typeface="Arial"/>
                <a:cs typeface="Arial"/>
                <a:sym typeface="Arial"/>
              </a:rPr>
              <a:t>val_loss :  0.5523</a:t>
            </a:r>
            <a:endParaRPr b="1" i="0" sz="1500" u="none" cap="none" strike="noStrike">
              <a:solidFill>
                <a:schemeClr val="lt1"/>
              </a:solidFill>
              <a:latin typeface="Arial"/>
              <a:ea typeface="Arial"/>
              <a:cs typeface="Arial"/>
              <a:sym typeface="Arial"/>
            </a:endParaRPr>
          </a:p>
          <a:p>
            <a:pPr indent="0" lvl="0" marL="0" marR="0" rtl="0" algn="l">
              <a:lnSpc>
                <a:spcPct val="100000"/>
              </a:lnSpc>
              <a:spcBef>
                <a:spcPts val="1400"/>
              </a:spcBef>
              <a:spcAft>
                <a:spcPts val="0"/>
              </a:spcAft>
              <a:buClr>
                <a:srgbClr val="000000"/>
              </a:buClr>
              <a:buSzPts val="1800"/>
              <a:buFont typeface="Arial"/>
              <a:buNone/>
            </a:pPr>
            <a:r>
              <a:t/>
            </a:r>
            <a:endParaRPr b="1" i="0" sz="1800" u="none" cap="none" strike="noStrike">
              <a:solidFill>
                <a:schemeClr val="lt1"/>
              </a:solidFill>
              <a:latin typeface="Malgun Gothic"/>
              <a:ea typeface="Malgun Gothic"/>
              <a:cs typeface="Malgun Gothic"/>
              <a:sym typeface="Malgun Gothic"/>
            </a:endParaRPr>
          </a:p>
        </p:txBody>
      </p:sp>
      <p:pic>
        <p:nvPicPr>
          <p:cNvPr id="265" name="Google Shape;265;gccc2012a4f_3_33"/>
          <p:cNvPicPr preferRelativeResize="0"/>
          <p:nvPr/>
        </p:nvPicPr>
        <p:blipFill rotWithShape="1">
          <a:blip r:embed="rId5">
            <a:alphaModFix/>
          </a:blip>
          <a:srcRect b="0" l="0" r="0" t="0"/>
          <a:stretch/>
        </p:blipFill>
        <p:spPr>
          <a:xfrm>
            <a:off x="6299200" y="1827075"/>
            <a:ext cx="3388225" cy="2206800"/>
          </a:xfrm>
          <a:prstGeom prst="rect">
            <a:avLst/>
          </a:prstGeom>
          <a:noFill/>
          <a:ln>
            <a:noFill/>
          </a:ln>
        </p:spPr>
      </p:pic>
      <p:pic>
        <p:nvPicPr>
          <p:cNvPr id="266" name="Google Shape;266;gccc2012a4f_3_33"/>
          <p:cNvPicPr preferRelativeResize="0"/>
          <p:nvPr/>
        </p:nvPicPr>
        <p:blipFill rotWithShape="1">
          <a:blip r:embed="rId6">
            <a:alphaModFix/>
          </a:blip>
          <a:srcRect b="0" l="0" r="0" t="0"/>
          <a:stretch/>
        </p:blipFill>
        <p:spPr>
          <a:xfrm>
            <a:off x="6262525" y="4101463"/>
            <a:ext cx="3455201" cy="2454925"/>
          </a:xfrm>
          <a:prstGeom prst="rect">
            <a:avLst/>
          </a:prstGeom>
          <a:noFill/>
          <a:ln>
            <a:noFill/>
          </a:ln>
        </p:spPr>
      </p:pic>
      <p:sp>
        <p:nvSpPr>
          <p:cNvPr id="267" name="Google Shape;267;gccc2012a4f_3_33"/>
          <p:cNvSpPr txBox="1"/>
          <p:nvPr/>
        </p:nvSpPr>
        <p:spPr>
          <a:xfrm>
            <a:off x="9925350" y="2277075"/>
            <a:ext cx="1781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lgun Gothic"/>
              <a:ea typeface="Malgun Gothic"/>
              <a:cs typeface="Malgun Gothic"/>
              <a:sym typeface="Malgun Gothic"/>
            </a:endParaRPr>
          </a:p>
        </p:txBody>
      </p:sp>
      <p:sp>
        <p:nvSpPr>
          <p:cNvPr id="268" name="Google Shape;268;gccc2012a4f_3_33"/>
          <p:cNvSpPr txBox="1"/>
          <p:nvPr/>
        </p:nvSpPr>
        <p:spPr>
          <a:xfrm>
            <a:off x="9891000" y="2555375"/>
            <a:ext cx="1946100" cy="3977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rgbClr val="000000"/>
              </a:buClr>
              <a:buSzPts val="1500"/>
              <a:buFont typeface="Arial"/>
              <a:buNone/>
            </a:pPr>
            <a:r>
              <a:rPr b="1" i="0" lang="ko-KR" sz="1500" u="none" cap="none" strike="noStrike">
                <a:solidFill>
                  <a:schemeClr val="lt1"/>
                </a:solidFill>
                <a:latin typeface="Arial"/>
                <a:ea typeface="Arial"/>
                <a:cs typeface="Arial"/>
                <a:sym typeface="Arial"/>
              </a:rPr>
              <a:t>batch_size = 32</a:t>
            </a:r>
            <a:endParaRPr b="1" i="0" sz="1500" u="none" cap="none" strike="noStrike">
              <a:solidFill>
                <a:schemeClr val="lt1"/>
              </a:solidFill>
              <a:latin typeface="Arial"/>
              <a:ea typeface="Arial"/>
              <a:cs typeface="Arial"/>
              <a:sym typeface="Arial"/>
            </a:endParaRPr>
          </a:p>
          <a:p>
            <a:pPr indent="0" lvl="0" marL="0" marR="0" rtl="0" algn="l">
              <a:lnSpc>
                <a:spcPct val="115000"/>
              </a:lnSpc>
              <a:spcBef>
                <a:spcPts val="1400"/>
              </a:spcBef>
              <a:spcAft>
                <a:spcPts val="0"/>
              </a:spcAft>
              <a:buClr>
                <a:srgbClr val="000000"/>
              </a:buClr>
              <a:buSzPts val="1500"/>
              <a:buFont typeface="Arial"/>
              <a:buNone/>
            </a:pPr>
            <a:r>
              <a:rPr b="1" i="0" lang="ko-KR" sz="1500" u="none" cap="none" strike="noStrike">
                <a:solidFill>
                  <a:schemeClr val="lt1"/>
                </a:solidFill>
                <a:latin typeface="Arial"/>
                <a:ea typeface="Arial"/>
                <a:cs typeface="Arial"/>
                <a:sym typeface="Arial"/>
              </a:rPr>
              <a:t>batch norm 제외한후 trained</a:t>
            </a:r>
            <a:endParaRPr b="1" i="0" sz="1500" u="none" cap="none" strike="noStrike">
              <a:solidFill>
                <a:schemeClr val="lt1"/>
              </a:solidFill>
              <a:latin typeface="Arial"/>
              <a:ea typeface="Arial"/>
              <a:cs typeface="Arial"/>
              <a:sym typeface="Arial"/>
            </a:endParaRPr>
          </a:p>
          <a:p>
            <a:pPr indent="0" lvl="0" marL="0" marR="0" rtl="0" algn="l">
              <a:lnSpc>
                <a:spcPct val="129545"/>
              </a:lnSpc>
              <a:spcBef>
                <a:spcPts val="1400"/>
              </a:spcBef>
              <a:spcAft>
                <a:spcPts val="0"/>
              </a:spcAft>
              <a:buClr>
                <a:srgbClr val="000000"/>
              </a:buClr>
              <a:buSzPts val="1500"/>
              <a:buFont typeface="Arial"/>
              <a:buNone/>
            </a:pPr>
            <a:r>
              <a:rPr b="1" i="0" lang="ko-KR" sz="1500" u="none" cap="none" strike="noStrike">
                <a:solidFill>
                  <a:schemeClr val="lt1"/>
                </a:solidFill>
                <a:latin typeface="Arial"/>
                <a:ea typeface="Arial"/>
                <a:cs typeface="Arial"/>
                <a:sym typeface="Arial"/>
              </a:rPr>
              <a:t>Epoch: 20</a:t>
            </a:r>
            <a:endParaRPr b="1" i="0" sz="1500" u="none" cap="none" strike="noStrike">
              <a:solidFill>
                <a:schemeClr val="lt1"/>
              </a:solidFill>
              <a:latin typeface="Arial"/>
              <a:ea typeface="Arial"/>
              <a:cs typeface="Arial"/>
              <a:sym typeface="Arial"/>
            </a:endParaRPr>
          </a:p>
          <a:p>
            <a:pPr indent="0" lvl="0" marL="0" marR="0" rtl="0" algn="l">
              <a:lnSpc>
                <a:spcPct val="129545"/>
              </a:lnSpc>
              <a:spcBef>
                <a:spcPts val="1400"/>
              </a:spcBef>
              <a:spcAft>
                <a:spcPts val="0"/>
              </a:spcAft>
              <a:buClr>
                <a:srgbClr val="000000"/>
              </a:buClr>
              <a:buSzPts val="1500"/>
              <a:buFont typeface="Arial"/>
              <a:buNone/>
            </a:pPr>
            <a:r>
              <a:rPr b="1" i="0" lang="ko-KR" sz="1500" u="none" cap="none" strike="noStrike">
                <a:solidFill>
                  <a:schemeClr val="lt1"/>
                </a:solidFill>
                <a:latin typeface="Arial"/>
                <a:ea typeface="Arial"/>
                <a:cs typeface="Arial"/>
                <a:sym typeface="Arial"/>
              </a:rPr>
              <a:t>lr = 0.0005</a:t>
            </a:r>
            <a:endParaRPr b="1" i="0" sz="1500" u="none" cap="none" strike="noStrike">
              <a:solidFill>
                <a:schemeClr val="lt1"/>
              </a:solidFill>
              <a:latin typeface="Arial"/>
              <a:ea typeface="Arial"/>
              <a:cs typeface="Arial"/>
              <a:sym typeface="Arial"/>
            </a:endParaRPr>
          </a:p>
          <a:p>
            <a:pPr indent="0" lvl="0" marL="0" marR="0" rtl="0" algn="l">
              <a:lnSpc>
                <a:spcPct val="129545"/>
              </a:lnSpc>
              <a:spcBef>
                <a:spcPts val="1400"/>
              </a:spcBef>
              <a:spcAft>
                <a:spcPts val="0"/>
              </a:spcAft>
              <a:buClr>
                <a:srgbClr val="000000"/>
              </a:buClr>
              <a:buSzPts val="1500"/>
              <a:buFont typeface="Arial"/>
              <a:buNone/>
            </a:pPr>
            <a:r>
              <a:rPr b="1" i="0" lang="ko-KR" sz="1500" u="none" cap="none" strike="noStrike">
                <a:solidFill>
                  <a:schemeClr val="lt1"/>
                </a:solidFill>
                <a:latin typeface="Arial"/>
                <a:ea typeface="Arial"/>
                <a:cs typeface="Arial"/>
                <a:sym typeface="Arial"/>
              </a:rPr>
              <a:t>optimizer = Adam</a:t>
            </a:r>
            <a:endParaRPr b="1" i="0" sz="1500" u="none" cap="none" strike="noStrike">
              <a:solidFill>
                <a:schemeClr val="lt1"/>
              </a:solidFill>
              <a:latin typeface="Arial"/>
              <a:ea typeface="Arial"/>
              <a:cs typeface="Arial"/>
              <a:sym typeface="Arial"/>
            </a:endParaRPr>
          </a:p>
          <a:p>
            <a:pPr indent="0" lvl="0" marL="0" marR="0" rtl="0" algn="l">
              <a:lnSpc>
                <a:spcPct val="129545"/>
              </a:lnSpc>
              <a:spcBef>
                <a:spcPts val="1400"/>
              </a:spcBef>
              <a:spcAft>
                <a:spcPts val="0"/>
              </a:spcAft>
              <a:buClr>
                <a:srgbClr val="000000"/>
              </a:buClr>
              <a:buSzPts val="1500"/>
              <a:buFont typeface="Arial"/>
              <a:buNone/>
            </a:pPr>
            <a:r>
              <a:rPr b="1" i="0" lang="ko-KR" sz="1500" u="none" cap="none" strike="noStrike">
                <a:solidFill>
                  <a:schemeClr val="lt1"/>
                </a:solidFill>
                <a:latin typeface="Arial"/>
                <a:ea typeface="Arial"/>
                <a:cs typeface="Arial"/>
                <a:sym typeface="Arial"/>
              </a:rPr>
              <a:t>val_acc  : </a:t>
            </a:r>
            <a:r>
              <a:rPr b="1" i="0" lang="ko-KR" sz="1500" u="none" cap="none" strike="noStrike">
                <a:solidFill>
                  <a:srgbClr val="FFFFFF"/>
                </a:solidFill>
                <a:latin typeface="Arial"/>
                <a:ea typeface="Arial"/>
                <a:cs typeface="Arial"/>
                <a:sym typeface="Arial"/>
              </a:rPr>
              <a:t> </a:t>
            </a:r>
            <a:r>
              <a:rPr b="1" i="0" lang="ko-KR" sz="1500" u="none" cap="none" strike="noStrike">
                <a:solidFill>
                  <a:srgbClr val="FFFFFF"/>
                </a:solidFill>
                <a:latin typeface="Courier New"/>
                <a:ea typeface="Courier New"/>
                <a:cs typeface="Courier New"/>
                <a:sym typeface="Courier New"/>
              </a:rPr>
              <a:t>0.8626</a:t>
            </a:r>
            <a:endParaRPr b="1" i="0" sz="1500" u="none" cap="none" strike="noStrike">
              <a:solidFill>
                <a:srgbClr val="FFFFFF"/>
              </a:solidFill>
              <a:latin typeface="Arial"/>
              <a:ea typeface="Arial"/>
              <a:cs typeface="Arial"/>
              <a:sym typeface="Arial"/>
            </a:endParaRPr>
          </a:p>
          <a:p>
            <a:pPr indent="0" lvl="0" marL="0" marR="0" rtl="0" algn="l">
              <a:lnSpc>
                <a:spcPct val="115000"/>
              </a:lnSpc>
              <a:spcBef>
                <a:spcPts val="1400"/>
              </a:spcBef>
              <a:spcAft>
                <a:spcPts val="0"/>
              </a:spcAft>
              <a:buClr>
                <a:srgbClr val="000000"/>
              </a:buClr>
              <a:buSzPts val="1500"/>
              <a:buFont typeface="Arial"/>
              <a:buNone/>
            </a:pPr>
            <a:r>
              <a:rPr b="1" i="0" lang="ko-KR" sz="1500" u="none" cap="none" strike="noStrike">
                <a:solidFill>
                  <a:schemeClr val="lt1"/>
                </a:solidFill>
                <a:latin typeface="Arial"/>
                <a:ea typeface="Arial"/>
                <a:cs typeface="Arial"/>
                <a:sym typeface="Arial"/>
              </a:rPr>
              <a:t>val_loss :  0.5431</a:t>
            </a:r>
            <a:endParaRPr b="1" i="0" sz="1500" u="none" cap="none" strike="noStrike">
              <a:solidFill>
                <a:schemeClr val="lt1"/>
              </a:solidFill>
              <a:latin typeface="Arial"/>
              <a:ea typeface="Arial"/>
              <a:cs typeface="Arial"/>
              <a:sym typeface="Arial"/>
            </a:endParaRPr>
          </a:p>
          <a:p>
            <a:pPr indent="0" lvl="0" marL="0" marR="0" rtl="0" algn="l">
              <a:lnSpc>
                <a:spcPct val="100000"/>
              </a:lnSpc>
              <a:spcBef>
                <a:spcPts val="1400"/>
              </a:spcBef>
              <a:spcAft>
                <a:spcPts val="0"/>
              </a:spcAft>
              <a:buClr>
                <a:srgbClr val="000000"/>
              </a:buClr>
              <a:buSzPts val="1800"/>
              <a:buFont typeface="Arial"/>
              <a:buNone/>
            </a:pPr>
            <a:r>
              <a:t/>
            </a:r>
            <a:endParaRPr b="1" i="0" sz="1800" u="none" cap="none" strike="noStrike">
              <a:solidFill>
                <a:schemeClr val="lt1"/>
              </a:solidFill>
              <a:latin typeface="Malgun Gothic"/>
              <a:ea typeface="Malgun Gothic"/>
              <a:cs typeface="Malgun Gothic"/>
              <a:sym typeface="Malgun Gothic"/>
            </a:endParaRPr>
          </a:p>
        </p:txBody>
      </p:sp>
      <p:cxnSp>
        <p:nvCxnSpPr>
          <p:cNvPr id="269" name="Google Shape;269;gccc2012a4f_3_33"/>
          <p:cNvCxnSpPr/>
          <p:nvPr/>
        </p:nvCxnSpPr>
        <p:spPr>
          <a:xfrm flipH="1" rot="10800000">
            <a:off x="1630954" y="907231"/>
            <a:ext cx="1767600" cy="2100"/>
          </a:xfrm>
          <a:prstGeom prst="straightConnector1">
            <a:avLst/>
          </a:prstGeom>
          <a:noFill/>
          <a:ln cap="flat" cmpd="sng" w="28575">
            <a:solidFill>
              <a:schemeClr val="lt1"/>
            </a:solidFill>
            <a:prstDash val="solid"/>
            <a:miter lim="800000"/>
            <a:headEnd len="sm" w="sm" type="none"/>
            <a:tailEnd len="sm" w="sm"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0E14"/>
        </a:solidFill>
      </p:bgPr>
    </p:bg>
    <p:spTree>
      <p:nvGrpSpPr>
        <p:cNvPr id="273" name="Shape 273"/>
        <p:cNvGrpSpPr/>
        <p:nvPr/>
      </p:nvGrpSpPr>
      <p:grpSpPr>
        <a:xfrm>
          <a:off x="0" y="0"/>
          <a:ext cx="0" cy="0"/>
          <a:chOff x="0" y="0"/>
          <a:chExt cx="0" cy="0"/>
        </a:xfrm>
      </p:grpSpPr>
      <p:sp>
        <p:nvSpPr>
          <p:cNvPr id="274" name="Google Shape;274;gccc20126c8_0_190"/>
          <p:cNvSpPr/>
          <p:nvPr/>
        </p:nvSpPr>
        <p:spPr>
          <a:xfrm>
            <a:off x="-114025" y="-95850"/>
            <a:ext cx="12306001" cy="6954000"/>
          </a:xfrm>
          <a:prstGeom prst="rect">
            <a:avLst/>
          </a:prstGeom>
          <a:solidFill>
            <a:srgbClr val="741B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gccc20126c8_0_190"/>
          <p:cNvSpPr/>
          <p:nvPr/>
        </p:nvSpPr>
        <p:spPr>
          <a:xfrm>
            <a:off x="6191075" y="1165125"/>
            <a:ext cx="5753700" cy="5457900"/>
          </a:xfrm>
          <a:prstGeom prst="rect">
            <a:avLst/>
          </a:prstGeom>
          <a:noFill/>
          <a:ln cap="flat" cmpd="sng" w="19050">
            <a:solidFill>
              <a:srgbClr val="FFFFFF"/>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gccc20126c8_0_190"/>
          <p:cNvSpPr/>
          <p:nvPr/>
        </p:nvSpPr>
        <p:spPr>
          <a:xfrm>
            <a:off x="259350" y="1165125"/>
            <a:ext cx="5753700" cy="5457900"/>
          </a:xfrm>
          <a:prstGeom prst="rect">
            <a:avLst/>
          </a:prstGeom>
          <a:noFill/>
          <a:ln cap="flat" cmpd="sng" w="19050">
            <a:solidFill>
              <a:srgbClr val="FFFFFF"/>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7" name="Google Shape;277;gccc20126c8_0_190"/>
          <p:cNvGrpSpPr/>
          <p:nvPr/>
        </p:nvGrpSpPr>
        <p:grpSpPr>
          <a:xfrm>
            <a:off x="668496" y="361324"/>
            <a:ext cx="7247601" cy="855497"/>
            <a:chOff x="4944817" y="842448"/>
            <a:chExt cx="7247601" cy="855497"/>
          </a:xfrm>
        </p:grpSpPr>
        <p:sp>
          <p:nvSpPr>
            <p:cNvPr id="278" name="Google Shape;278;gccc20126c8_0_190"/>
            <p:cNvSpPr txBox="1"/>
            <p:nvPr/>
          </p:nvSpPr>
          <p:spPr>
            <a:xfrm>
              <a:off x="5851618" y="928449"/>
              <a:ext cx="634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ko-KR" sz="2400" u="none" cap="none" strike="noStrike">
                  <a:solidFill>
                    <a:schemeClr val="lt1"/>
                  </a:solidFill>
                  <a:latin typeface="Arial"/>
                  <a:ea typeface="Arial"/>
                  <a:cs typeface="Arial"/>
                  <a:sym typeface="Arial"/>
                </a:rPr>
                <a:t>EfficientNet</a:t>
              </a:r>
              <a:endParaRPr b="1" i="0" sz="2400" u="none" cap="none" strike="noStrike">
                <a:solidFill>
                  <a:schemeClr val="lt1"/>
                </a:solidFill>
                <a:latin typeface="Arial"/>
                <a:ea typeface="Arial"/>
                <a:cs typeface="Arial"/>
                <a:sym typeface="Arial"/>
              </a:endParaRPr>
            </a:p>
          </p:txBody>
        </p:sp>
        <p:sp>
          <p:nvSpPr>
            <p:cNvPr id="279" name="Google Shape;279;gccc20126c8_0_190"/>
            <p:cNvSpPr txBox="1"/>
            <p:nvPr/>
          </p:nvSpPr>
          <p:spPr>
            <a:xfrm>
              <a:off x="5851612" y="1390145"/>
              <a:ext cx="979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gccc20126c8_0_190"/>
            <p:cNvSpPr txBox="1"/>
            <p:nvPr/>
          </p:nvSpPr>
          <p:spPr>
            <a:xfrm>
              <a:off x="4944817" y="842448"/>
              <a:ext cx="9732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200"/>
                <a:buFont typeface="Arial"/>
                <a:buNone/>
              </a:pPr>
              <a:r>
                <a:rPr b="1" i="0" lang="ko-KR" sz="4200" u="none" cap="none" strike="noStrike">
                  <a:solidFill>
                    <a:schemeClr val="lt1"/>
                  </a:solidFill>
                  <a:latin typeface="Libre Franklin"/>
                  <a:ea typeface="Libre Franklin"/>
                  <a:cs typeface="Libre Franklin"/>
                  <a:sym typeface="Libre Franklin"/>
                </a:rPr>
                <a:t>03</a:t>
              </a:r>
              <a:endParaRPr b="1" i="0" sz="4200" u="none" cap="none" strike="noStrike">
                <a:solidFill>
                  <a:schemeClr val="lt1"/>
                </a:solidFill>
                <a:latin typeface="Libre Franklin"/>
                <a:ea typeface="Libre Franklin"/>
                <a:cs typeface="Libre Franklin"/>
                <a:sym typeface="Libre Franklin"/>
              </a:endParaRPr>
            </a:p>
          </p:txBody>
        </p:sp>
      </p:grpSp>
      <p:sp>
        <p:nvSpPr>
          <p:cNvPr id="281" name="Google Shape;281;gccc20126c8_0_190"/>
          <p:cNvSpPr txBox="1"/>
          <p:nvPr/>
        </p:nvSpPr>
        <p:spPr>
          <a:xfrm>
            <a:off x="352425" y="1216825"/>
            <a:ext cx="4228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ko-KR" sz="1400" u="none" cap="none" strike="noStrike">
                <a:solidFill>
                  <a:srgbClr val="FFFFFF"/>
                </a:solidFill>
                <a:latin typeface="Malgun Gothic"/>
                <a:ea typeface="Malgun Gothic"/>
                <a:cs typeface="Malgun Gothic"/>
                <a:sym typeface="Malgun Gothic"/>
              </a:rPr>
              <a:t>version 3 - B3  </a:t>
            </a:r>
            <a:endParaRPr b="1" i="0" sz="1400" u="none" cap="none" strike="noStrike">
              <a:solidFill>
                <a:srgbClr val="FFFFFF"/>
              </a:solidFill>
              <a:latin typeface="Malgun Gothic"/>
              <a:ea typeface="Malgun Gothic"/>
              <a:cs typeface="Malgun Gothic"/>
              <a:sym typeface="Malgun Gothic"/>
            </a:endParaRPr>
          </a:p>
        </p:txBody>
      </p:sp>
      <p:sp>
        <p:nvSpPr>
          <p:cNvPr id="282" name="Google Shape;282;gccc20126c8_0_190"/>
          <p:cNvSpPr txBox="1"/>
          <p:nvPr/>
        </p:nvSpPr>
        <p:spPr>
          <a:xfrm>
            <a:off x="6296025" y="1216825"/>
            <a:ext cx="2852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ko-KR" sz="1400" u="none" cap="none" strike="noStrike">
                <a:solidFill>
                  <a:srgbClr val="FFFFFF"/>
                </a:solidFill>
                <a:latin typeface="Malgun Gothic"/>
                <a:ea typeface="Malgun Gothic"/>
                <a:cs typeface="Malgun Gothic"/>
                <a:sym typeface="Malgun Gothic"/>
              </a:rPr>
              <a:t>version 4 - B0</a:t>
            </a:r>
            <a:endParaRPr b="1" i="0" sz="1400" u="none" cap="none" strike="noStrike">
              <a:solidFill>
                <a:srgbClr val="FFFFFF"/>
              </a:solidFill>
              <a:latin typeface="Malgun Gothic"/>
              <a:ea typeface="Malgun Gothic"/>
              <a:cs typeface="Malgun Gothic"/>
              <a:sym typeface="Malgun Gothic"/>
            </a:endParaRPr>
          </a:p>
        </p:txBody>
      </p:sp>
      <p:sp>
        <p:nvSpPr>
          <p:cNvPr id="283" name="Google Shape;283;gccc20126c8_0_190"/>
          <p:cNvSpPr txBox="1"/>
          <p:nvPr/>
        </p:nvSpPr>
        <p:spPr>
          <a:xfrm>
            <a:off x="4665225" y="2976575"/>
            <a:ext cx="1430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lgun Gothic"/>
              <a:ea typeface="Malgun Gothic"/>
              <a:cs typeface="Malgun Gothic"/>
              <a:sym typeface="Malgun Gothic"/>
            </a:endParaRPr>
          </a:p>
        </p:txBody>
      </p:sp>
      <p:sp>
        <p:nvSpPr>
          <p:cNvPr id="284" name="Google Shape;284;gccc20126c8_0_190"/>
          <p:cNvSpPr txBox="1"/>
          <p:nvPr/>
        </p:nvSpPr>
        <p:spPr>
          <a:xfrm>
            <a:off x="9925350" y="2277075"/>
            <a:ext cx="1781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lgun Gothic"/>
              <a:ea typeface="Malgun Gothic"/>
              <a:cs typeface="Malgun Gothic"/>
              <a:sym typeface="Malgun Gothic"/>
            </a:endParaRPr>
          </a:p>
        </p:txBody>
      </p:sp>
      <p:sp>
        <p:nvSpPr>
          <p:cNvPr id="285" name="Google Shape;285;gccc20126c8_0_190"/>
          <p:cNvSpPr txBox="1"/>
          <p:nvPr/>
        </p:nvSpPr>
        <p:spPr>
          <a:xfrm>
            <a:off x="9856275" y="2061275"/>
            <a:ext cx="1946100" cy="3711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rgbClr val="000000"/>
              </a:buClr>
              <a:buSzPts val="1500"/>
              <a:buFont typeface="Arial"/>
              <a:buNone/>
            </a:pPr>
            <a:r>
              <a:rPr b="1" i="0" lang="ko-KR" sz="1500" u="none" cap="none" strike="noStrike">
                <a:solidFill>
                  <a:schemeClr val="lt1"/>
                </a:solidFill>
                <a:latin typeface="Arial"/>
                <a:ea typeface="Arial"/>
                <a:cs typeface="Arial"/>
                <a:sym typeface="Arial"/>
              </a:rPr>
              <a:t>resolution : 350</a:t>
            </a:r>
            <a:endParaRPr b="1" i="0" sz="1500" u="none" cap="none" strike="noStrike">
              <a:solidFill>
                <a:schemeClr val="lt1"/>
              </a:solidFill>
              <a:latin typeface="Arial"/>
              <a:ea typeface="Arial"/>
              <a:cs typeface="Arial"/>
              <a:sym typeface="Arial"/>
            </a:endParaRPr>
          </a:p>
          <a:p>
            <a:pPr indent="0" lvl="0" marL="0" marR="0" rtl="0" algn="l">
              <a:lnSpc>
                <a:spcPct val="115000"/>
              </a:lnSpc>
              <a:spcBef>
                <a:spcPts val="1400"/>
              </a:spcBef>
              <a:spcAft>
                <a:spcPts val="0"/>
              </a:spcAft>
              <a:buClr>
                <a:srgbClr val="000000"/>
              </a:buClr>
              <a:buSzPts val="1500"/>
              <a:buFont typeface="Arial"/>
              <a:buNone/>
            </a:pPr>
            <a:r>
              <a:rPr b="1" i="0" lang="ko-KR" sz="1500" u="none" cap="none" strike="noStrike">
                <a:solidFill>
                  <a:schemeClr val="lt1"/>
                </a:solidFill>
                <a:latin typeface="Arial"/>
                <a:ea typeface="Arial"/>
                <a:cs typeface="Arial"/>
                <a:sym typeface="Arial"/>
              </a:rPr>
              <a:t>batch_size = 32</a:t>
            </a:r>
            <a:endParaRPr b="1" i="0" sz="1500" u="none" cap="none" strike="noStrike">
              <a:solidFill>
                <a:schemeClr val="lt1"/>
              </a:solidFill>
              <a:latin typeface="Arial"/>
              <a:ea typeface="Arial"/>
              <a:cs typeface="Arial"/>
              <a:sym typeface="Arial"/>
            </a:endParaRPr>
          </a:p>
          <a:p>
            <a:pPr indent="0" lvl="0" marL="0" marR="0" rtl="0" algn="l">
              <a:lnSpc>
                <a:spcPct val="129545"/>
              </a:lnSpc>
              <a:spcBef>
                <a:spcPts val="1400"/>
              </a:spcBef>
              <a:spcAft>
                <a:spcPts val="0"/>
              </a:spcAft>
              <a:buClr>
                <a:srgbClr val="000000"/>
              </a:buClr>
              <a:buSzPts val="1500"/>
              <a:buFont typeface="Arial"/>
              <a:buNone/>
            </a:pPr>
            <a:r>
              <a:rPr b="1" i="0" lang="ko-KR" sz="1500" u="none" cap="none" strike="noStrike">
                <a:solidFill>
                  <a:schemeClr val="lt1"/>
                </a:solidFill>
                <a:latin typeface="Arial"/>
                <a:ea typeface="Arial"/>
                <a:cs typeface="Arial"/>
                <a:sym typeface="Arial"/>
              </a:rPr>
              <a:t>Epoch: 30</a:t>
            </a:r>
            <a:endParaRPr b="1" i="0" sz="1500" u="none" cap="none" strike="noStrike">
              <a:solidFill>
                <a:schemeClr val="lt1"/>
              </a:solidFill>
              <a:latin typeface="Arial"/>
              <a:ea typeface="Arial"/>
              <a:cs typeface="Arial"/>
              <a:sym typeface="Arial"/>
            </a:endParaRPr>
          </a:p>
          <a:p>
            <a:pPr indent="0" lvl="0" marL="0" marR="0" rtl="0" algn="l">
              <a:lnSpc>
                <a:spcPct val="129545"/>
              </a:lnSpc>
              <a:spcBef>
                <a:spcPts val="1400"/>
              </a:spcBef>
              <a:spcAft>
                <a:spcPts val="0"/>
              </a:spcAft>
              <a:buClr>
                <a:srgbClr val="000000"/>
              </a:buClr>
              <a:buSzPts val="1500"/>
              <a:buFont typeface="Arial"/>
              <a:buNone/>
            </a:pPr>
            <a:r>
              <a:rPr b="1" i="0" lang="ko-KR" sz="1500" u="none" cap="none" strike="noStrike">
                <a:solidFill>
                  <a:schemeClr val="lt1"/>
                </a:solidFill>
                <a:latin typeface="Arial"/>
                <a:ea typeface="Arial"/>
                <a:cs typeface="Arial"/>
                <a:sym typeface="Arial"/>
              </a:rPr>
              <a:t>lr = 0.0005</a:t>
            </a:r>
            <a:endParaRPr b="1" i="0" sz="1500" u="none" cap="none" strike="noStrike">
              <a:solidFill>
                <a:schemeClr val="lt1"/>
              </a:solidFill>
              <a:latin typeface="Arial"/>
              <a:ea typeface="Arial"/>
              <a:cs typeface="Arial"/>
              <a:sym typeface="Arial"/>
            </a:endParaRPr>
          </a:p>
          <a:p>
            <a:pPr indent="0" lvl="0" marL="0" marR="0" rtl="0" algn="l">
              <a:lnSpc>
                <a:spcPct val="129545"/>
              </a:lnSpc>
              <a:spcBef>
                <a:spcPts val="1400"/>
              </a:spcBef>
              <a:spcAft>
                <a:spcPts val="0"/>
              </a:spcAft>
              <a:buClr>
                <a:srgbClr val="000000"/>
              </a:buClr>
              <a:buSzPts val="1500"/>
              <a:buFont typeface="Arial"/>
              <a:buNone/>
            </a:pPr>
            <a:r>
              <a:rPr b="1" i="0" lang="ko-KR" sz="1500" u="none" cap="none" strike="noStrike">
                <a:solidFill>
                  <a:schemeClr val="lt1"/>
                </a:solidFill>
                <a:latin typeface="Arial"/>
                <a:ea typeface="Arial"/>
                <a:cs typeface="Arial"/>
                <a:sym typeface="Arial"/>
              </a:rPr>
              <a:t>optimizer = Adam</a:t>
            </a:r>
            <a:endParaRPr b="1" i="0" sz="1500" u="none" cap="none" strike="noStrike">
              <a:solidFill>
                <a:schemeClr val="lt1"/>
              </a:solidFill>
              <a:latin typeface="Arial"/>
              <a:ea typeface="Arial"/>
              <a:cs typeface="Arial"/>
              <a:sym typeface="Arial"/>
            </a:endParaRPr>
          </a:p>
          <a:p>
            <a:pPr indent="0" lvl="0" marL="0" marR="0" rtl="0" algn="l">
              <a:lnSpc>
                <a:spcPct val="129545"/>
              </a:lnSpc>
              <a:spcBef>
                <a:spcPts val="1400"/>
              </a:spcBef>
              <a:spcAft>
                <a:spcPts val="0"/>
              </a:spcAft>
              <a:buClr>
                <a:srgbClr val="000000"/>
              </a:buClr>
              <a:buSzPts val="1500"/>
              <a:buFont typeface="Arial"/>
              <a:buNone/>
            </a:pPr>
            <a:r>
              <a:rPr b="1" i="0" lang="ko-KR" sz="1500" u="none" cap="none" strike="noStrike">
                <a:solidFill>
                  <a:schemeClr val="lt1"/>
                </a:solidFill>
                <a:latin typeface="Arial"/>
                <a:ea typeface="Arial"/>
                <a:cs typeface="Arial"/>
                <a:sym typeface="Arial"/>
              </a:rPr>
              <a:t>val_acc  : </a:t>
            </a:r>
            <a:r>
              <a:rPr b="1" i="0" lang="ko-KR" sz="1500" u="none" cap="none" strike="noStrike">
                <a:solidFill>
                  <a:srgbClr val="FFFFFF"/>
                </a:solidFill>
                <a:latin typeface="Arial"/>
                <a:ea typeface="Arial"/>
                <a:cs typeface="Arial"/>
                <a:sym typeface="Arial"/>
              </a:rPr>
              <a:t> </a:t>
            </a:r>
            <a:r>
              <a:rPr b="1" i="0" lang="ko-KR" sz="1500" u="none" cap="none" strike="noStrike">
                <a:solidFill>
                  <a:srgbClr val="FFFFFF"/>
                </a:solidFill>
                <a:latin typeface="Courier New"/>
                <a:ea typeface="Courier New"/>
                <a:cs typeface="Courier New"/>
                <a:sym typeface="Courier New"/>
              </a:rPr>
              <a:t>0.8917</a:t>
            </a:r>
            <a:endParaRPr b="1" i="0" sz="1500" u="none" cap="none" strike="noStrike">
              <a:solidFill>
                <a:srgbClr val="FFFFFF"/>
              </a:solidFill>
              <a:latin typeface="Arial"/>
              <a:ea typeface="Arial"/>
              <a:cs typeface="Arial"/>
              <a:sym typeface="Arial"/>
            </a:endParaRPr>
          </a:p>
          <a:p>
            <a:pPr indent="0" lvl="0" marL="0" marR="0" rtl="0" algn="l">
              <a:lnSpc>
                <a:spcPct val="115000"/>
              </a:lnSpc>
              <a:spcBef>
                <a:spcPts val="1400"/>
              </a:spcBef>
              <a:spcAft>
                <a:spcPts val="0"/>
              </a:spcAft>
              <a:buClr>
                <a:srgbClr val="000000"/>
              </a:buClr>
              <a:buSzPts val="1500"/>
              <a:buFont typeface="Arial"/>
              <a:buNone/>
            </a:pPr>
            <a:r>
              <a:rPr b="1" i="0" lang="ko-KR" sz="1500" u="none" cap="none" strike="noStrike">
                <a:solidFill>
                  <a:schemeClr val="lt1"/>
                </a:solidFill>
                <a:latin typeface="Arial"/>
                <a:ea typeface="Arial"/>
                <a:cs typeface="Arial"/>
                <a:sym typeface="Arial"/>
              </a:rPr>
              <a:t>val_loss :  0.4085</a:t>
            </a:r>
            <a:endParaRPr b="1" i="0" sz="1500" u="none" cap="none" strike="noStrike">
              <a:solidFill>
                <a:schemeClr val="lt1"/>
              </a:solidFill>
              <a:latin typeface="Arial"/>
              <a:ea typeface="Arial"/>
              <a:cs typeface="Arial"/>
              <a:sym typeface="Arial"/>
            </a:endParaRPr>
          </a:p>
          <a:p>
            <a:pPr indent="0" lvl="0" marL="0" marR="0" rtl="0" algn="l">
              <a:lnSpc>
                <a:spcPct val="100000"/>
              </a:lnSpc>
              <a:spcBef>
                <a:spcPts val="1400"/>
              </a:spcBef>
              <a:spcAft>
                <a:spcPts val="0"/>
              </a:spcAft>
              <a:buClr>
                <a:srgbClr val="000000"/>
              </a:buClr>
              <a:buSzPts val="1800"/>
              <a:buFont typeface="Arial"/>
              <a:buNone/>
            </a:pPr>
            <a:r>
              <a:t/>
            </a:r>
            <a:endParaRPr b="1" i="0" sz="1800" u="none" cap="none" strike="noStrike">
              <a:solidFill>
                <a:schemeClr val="lt1"/>
              </a:solidFill>
              <a:latin typeface="Malgun Gothic"/>
              <a:ea typeface="Malgun Gothic"/>
              <a:cs typeface="Malgun Gothic"/>
              <a:sym typeface="Malgun Gothic"/>
            </a:endParaRPr>
          </a:p>
        </p:txBody>
      </p:sp>
      <p:cxnSp>
        <p:nvCxnSpPr>
          <p:cNvPr id="286" name="Google Shape;286;gccc20126c8_0_190"/>
          <p:cNvCxnSpPr/>
          <p:nvPr/>
        </p:nvCxnSpPr>
        <p:spPr>
          <a:xfrm flipH="1" rot="10800000">
            <a:off x="1630954" y="907231"/>
            <a:ext cx="1767600" cy="2100"/>
          </a:xfrm>
          <a:prstGeom prst="straightConnector1">
            <a:avLst/>
          </a:prstGeom>
          <a:noFill/>
          <a:ln cap="flat" cmpd="sng" w="28575">
            <a:solidFill>
              <a:schemeClr val="lt1"/>
            </a:solidFill>
            <a:prstDash val="solid"/>
            <a:miter lim="800000"/>
            <a:headEnd len="sm" w="sm" type="none"/>
            <a:tailEnd len="sm" w="sm" type="none"/>
          </a:ln>
        </p:spPr>
      </p:cxnSp>
      <p:pic>
        <p:nvPicPr>
          <p:cNvPr id="287" name="Google Shape;287;gccc20126c8_0_190"/>
          <p:cNvPicPr preferRelativeResize="0"/>
          <p:nvPr/>
        </p:nvPicPr>
        <p:blipFill rotWithShape="1">
          <a:blip r:embed="rId3">
            <a:alphaModFix/>
          </a:blip>
          <a:srcRect b="0" l="0" r="0" t="0"/>
          <a:stretch/>
        </p:blipFill>
        <p:spPr>
          <a:xfrm>
            <a:off x="248100" y="1828275"/>
            <a:ext cx="3699924" cy="2296298"/>
          </a:xfrm>
          <a:prstGeom prst="rect">
            <a:avLst/>
          </a:prstGeom>
          <a:noFill/>
          <a:ln>
            <a:noFill/>
          </a:ln>
        </p:spPr>
      </p:pic>
      <p:pic>
        <p:nvPicPr>
          <p:cNvPr id="288" name="Google Shape;288;gccc20126c8_0_190"/>
          <p:cNvPicPr preferRelativeResize="0"/>
          <p:nvPr/>
        </p:nvPicPr>
        <p:blipFill rotWithShape="1">
          <a:blip r:embed="rId4">
            <a:alphaModFix/>
          </a:blip>
          <a:srcRect b="0" l="0" r="0" t="0"/>
          <a:stretch/>
        </p:blipFill>
        <p:spPr>
          <a:xfrm>
            <a:off x="200025" y="4180750"/>
            <a:ext cx="3780696" cy="2346422"/>
          </a:xfrm>
          <a:prstGeom prst="rect">
            <a:avLst/>
          </a:prstGeom>
          <a:noFill/>
          <a:ln>
            <a:noFill/>
          </a:ln>
        </p:spPr>
      </p:pic>
      <p:sp>
        <p:nvSpPr>
          <p:cNvPr id="289" name="Google Shape;289;gccc20126c8_0_190"/>
          <p:cNvSpPr txBox="1"/>
          <p:nvPr/>
        </p:nvSpPr>
        <p:spPr>
          <a:xfrm>
            <a:off x="4143150" y="2061275"/>
            <a:ext cx="1946100" cy="4156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rgbClr val="000000"/>
              </a:buClr>
              <a:buSzPts val="1500"/>
              <a:buFont typeface="Arial"/>
              <a:buNone/>
            </a:pPr>
            <a:r>
              <a:rPr b="1" i="0" lang="ko-KR" sz="1500" u="none" cap="none" strike="noStrike">
                <a:solidFill>
                  <a:schemeClr val="lt1"/>
                </a:solidFill>
                <a:latin typeface="Arial"/>
                <a:ea typeface="Arial"/>
                <a:cs typeface="Arial"/>
                <a:sym typeface="Arial"/>
              </a:rPr>
              <a:t>resolution : 350</a:t>
            </a:r>
            <a:endParaRPr b="1" i="0" sz="1500" u="none" cap="none" strike="noStrike">
              <a:solidFill>
                <a:schemeClr val="lt1"/>
              </a:solidFill>
              <a:latin typeface="Arial"/>
              <a:ea typeface="Arial"/>
              <a:cs typeface="Arial"/>
              <a:sym typeface="Arial"/>
            </a:endParaRPr>
          </a:p>
          <a:p>
            <a:pPr indent="0" lvl="0" marL="0" marR="0" rtl="0" algn="l">
              <a:lnSpc>
                <a:spcPct val="115000"/>
              </a:lnSpc>
              <a:spcBef>
                <a:spcPts val="1400"/>
              </a:spcBef>
              <a:spcAft>
                <a:spcPts val="0"/>
              </a:spcAft>
              <a:buClr>
                <a:srgbClr val="000000"/>
              </a:buClr>
              <a:buSzPts val="1500"/>
              <a:buFont typeface="Arial"/>
              <a:buNone/>
            </a:pPr>
            <a:r>
              <a:rPr b="1" i="0" lang="ko-KR" sz="1500" u="none" cap="none" strike="noStrike">
                <a:solidFill>
                  <a:schemeClr val="lt1"/>
                </a:solidFill>
                <a:latin typeface="Arial"/>
                <a:ea typeface="Arial"/>
                <a:cs typeface="Arial"/>
                <a:sym typeface="Arial"/>
              </a:rPr>
              <a:t>all layers trained</a:t>
            </a:r>
            <a:endParaRPr b="1" i="0" sz="1500" u="none" cap="none" strike="noStrike">
              <a:solidFill>
                <a:schemeClr val="lt1"/>
              </a:solidFill>
              <a:latin typeface="Arial"/>
              <a:ea typeface="Arial"/>
              <a:cs typeface="Arial"/>
              <a:sym typeface="Arial"/>
            </a:endParaRPr>
          </a:p>
          <a:p>
            <a:pPr indent="0" lvl="0" marL="0" marR="0" rtl="0" algn="l">
              <a:lnSpc>
                <a:spcPct val="115000"/>
              </a:lnSpc>
              <a:spcBef>
                <a:spcPts val="1400"/>
              </a:spcBef>
              <a:spcAft>
                <a:spcPts val="0"/>
              </a:spcAft>
              <a:buClr>
                <a:srgbClr val="000000"/>
              </a:buClr>
              <a:buSzPts val="1500"/>
              <a:buFont typeface="Arial"/>
              <a:buNone/>
            </a:pPr>
            <a:r>
              <a:rPr b="1" i="0" lang="ko-KR" sz="1500" u="none" cap="none" strike="noStrike">
                <a:solidFill>
                  <a:schemeClr val="lt1"/>
                </a:solidFill>
                <a:latin typeface="Arial"/>
                <a:ea typeface="Arial"/>
                <a:cs typeface="Arial"/>
                <a:sym typeface="Arial"/>
              </a:rPr>
              <a:t>batch_size = 32</a:t>
            </a:r>
            <a:endParaRPr b="1" i="0" sz="1500" u="none" cap="none" strike="noStrike">
              <a:solidFill>
                <a:schemeClr val="lt1"/>
              </a:solidFill>
              <a:latin typeface="Arial"/>
              <a:ea typeface="Arial"/>
              <a:cs typeface="Arial"/>
              <a:sym typeface="Arial"/>
            </a:endParaRPr>
          </a:p>
          <a:p>
            <a:pPr indent="0" lvl="0" marL="0" marR="0" rtl="0" algn="l">
              <a:lnSpc>
                <a:spcPct val="129545"/>
              </a:lnSpc>
              <a:spcBef>
                <a:spcPts val="1400"/>
              </a:spcBef>
              <a:spcAft>
                <a:spcPts val="0"/>
              </a:spcAft>
              <a:buClr>
                <a:srgbClr val="000000"/>
              </a:buClr>
              <a:buSzPts val="1500"/>
              <a:buFont typeface="Arial"/>
              <a:buNone/>
            </a:pPr>
            <a:r>
              <a:rPr b="1" i="0" lang="ko-KR" sz="1500" u="none" cap="none" strike="noStrike">
                <a:solidFill>
                  <a:schemeClr val="lt1"/>
                </a:solidFill>
                <a:latin typeface="Arial"/>
                <a:ea typeface="Arial"/>
                <a:cs typeface="Arial"/>
                <a:sym typeface="Arial"/>
              </a:rPr>
              <a:t>Epoch: 60</a:t>
            </a:r>
            <a:endParaRPr b="1" i="0" sz="1500" u="none" cap="none" strike="noStrike">
              <a:solidFill>
                <a:schemeClr val="lt1"/>
              </a:solidFill>
              <a:latin typeface="Arial"/>
              <a:ea typeface="Arial"/>
              <a:cs typeface="Arial"/>
              <a:sym typeface="Arial"/>
            </a:endParaRPr>
          </a:p>
          <a:p>
            <a:pPr indent="0" lvl="0" marL="0" marR="0" rtl="0" algn="l">
              <a:lnSpc>
                <a:spcPct val="129545"/>
              </a:lnSpc>
              <a:spcBef>
                <a:spcPts val="1400"/>
              </a:spcBef>
              <a:spcAft>
                <a:spcPts val="0"/>
              </a:spcAft>
              <a:buClr>
                <a:srgbClr val="000000"/>
              </a:buClr>
              <a:buSzPts val="1500"/>
              <a:buFont typeface="Arial"/>
              <a:buNone/>
            </a:pPr>
            <a:r>
              <a:rPr b="1" i="0" lang="ko-KR" sz="1500" u="none" cap="none" strike="noStrike">
                <a:solidFill>
                  <a:schemeClr val="lt1"/>
                </a:solidFill>
                <a:latin typeface="Arial"/>
                <a:ea typeface="Arial"/>
                <a:cs typeface="Arial"/>
                <a:sym typeface="Arial"/>
              </a:rPr>
              <a:t>lr = 0.0005</a:t>
            </a:r>
            <a:endParaRPr b="1" i="0" sz="1500" u="none" cap="none" strike="noStrike">
              <a:solidFill>
                <a:schemeClr val="lt1"/>
              </a:solidFill>
              <a:latin typeface="Arial"/>
              <a:ea typeface="Arial"/>
              <a:cs typeface="Arial"/>
              <a:sym typeface="Arial"/>
            </a:endParaRPr>
          </a:p>
          <a:p>
            <a:pPr indent="0" lvl="0" marL="0" marR="0" rtl="0" algn="l">
              <a:lnSpc>
                <a:spcPct val="129545"/>
              </a:lnSpc>
              <a:spcBef>
                <a:spcPts val="1400"/>
              </a:spcBef>
              <a:spcAft>
                <a:spcPts val="0"/>
              </a:spcAft>
              <a:buClr>
                <a:srgbClr val="000000"/>
              </a:buClr>
              <a:buSzPts val="1500"/>
              <a:buFont typeface="Arial"/>
              <a:buNone/>
            </a:pPr>
            <a:r>
              <a:rPr b="1" i="0" lang="ko-KR" sz="1500" u="none" cap="none" strike="noStrike">
                <a:solidFill>
                  <a:schemeClr val="lt1"/>
                </a:solidFill>
                <a:latin typeface="Arial"/>
                <a:ea typeface="Arial"/>
                <a:cs typeface="Arial"/>
                <a:sym typeface="Arial"/>
              </a:rPr>
              <a:t>optimizer = Adam</a:t>
            </a:r>
            <a:endParaRPr b="1" i="0" sz="1500" u="none" cap="none" strike="noStrike">
              <a:solidFill>
                <a:schemeClr val="lt1"/>
              </a:solidFill>
              <a:latin typeface="Arial"/>
              <a:ea typeface="Arial"/>
              <a:cs typeface="Arial"/>
              <a:sym typeface="Arial"/>
            </a:endParaRPr>
          </a:p>
          <a:p>
            <a:pPr indent="0" lvl="0" marL="0" marR="0" rtl="0" algn="l">
              <a:lnSpc>
                <a:spcPct val="129545"/>
              </a:lnSpc>
              <a:spcBef>
                <a:spcPts val="1400"/>
              </a:spcBef>
              <a:spcAft>
                <a:spcPts val="0"/>
              </a:spcAft>
              <a:buClr>
                <a:srgbClr val="000000"/>
              </a:buClr>
              <a:buSzPts val="1500"/>
              <a:buFont typeface="Arial"/>
              <a:buNone/>
            </a:pPr>
            <a:r>
              <a:rPr b="1" i="0" lang="ko-KR" sz="1500" u="none" cap="none" strike="noStrike">
                <a:solidFill>
                  <a:schemeClr val="lt1"/>
                </a:solidFill>
                <a:latin typeface="Arial"/>
                <a:ea typeface="Arial"/>
                <a:cs typeface="Arial"/>
                <a:sym typeface="Arial"/>
              </a:rPr>
              <a:t>val_acc  :  0.9073</a:t>
            </a:r>
            <a:endParaRPr b="1" i="0" sz="1500" u="none" cap="none" strike="noStrike">
              <a:solidFill>
                <a:schemeClr val="lt1"/>
              </a:solidFill>
              <a:latin typeface="Arial"/>
              <a:ea typeface="Arial"/>
              <a:cs typeface="Arial"/>
              <a:sym typeface="Arial"/>
            </a:endParaRPr>
          </a:p>
          <a:p>
            <a:pPr indent="0" lvl="0" marL="0" marR="0" rtl="0" algn="l">
              <a:lnSpc>
                <a:spcPct val="115000"/>
              </a:lnSpc>
              <a:spcBef>
                <a:spcPts val="1400"/>
              </a:spcBef>
              <a:spcAft>
                <a:spcPts val="0"/>
              </a:spcAft>
              <a:buClr>
                <a:srgbClr val="000000"/>
              </a:buClr>
              <a:buSzPts val="1500"/>
              <a:buFont typeface="Arial"/>
              <a:buNone/>
            </a:pPr>
            <a:r>
              <a:rPr b="1" i="0" lang="ko-KR" sz="1500" u="none" cap="none" strike="noStrike">
                <a:solidFill>
                  <a:schemeClr val="lt1"/>
                </a:solidFill>
                <a:latin typeface="Arial"/>
                <a:ea typeface="Arial"/>
                <a:cs typeface="Arial"/>
                <a:sym typeface="Arial"/>
              </a:rPr>
              <a:t>val_loss :  0.3744</a:t>
            </a:r>
            <a:endParaRPr b="1" i="0" sz="1500" u="none" cap="none" strike="noStrike">
              <a:solidFill>
                <a:schemeClr val="lt1"/>
              </a:solidFill>
              <a:latin typeface="Arial"/>
              <a:ea typeface="Arial"/>
              <a:cs typeface="Arial"/>
              <a:sym typeface="Arial"/>
            </a:endParaRPr>
          </a:p>
          <a:p>
            <a:pPr indent="0" lvl="0" marL="0" marR="0" rtl="0" algn="l">
              <a:lnSpc>
                <a:spcPct val="100000"/>
              </a:lnSpc>
              <a:spcBef>
                <a:spcPts val="1400"/>
              </a:spcBef>
              <a:spcAft>
                <a:spcPts val="0"/>
              </a:spcAft>
              <a:buClr>
                <a:srgbClr val="000000"/>
              </a:buClr>
              <a:buSzPts val="1800"/>
              <a:buFont typeface="Arial"/>
              <a:buNone/>
            </a:pPr>
            <a:r>
              <a:t/>
            </a:r>
            <a:endParaRPr b="1" i="0" sz="1800" u="none" cap="none" strike="noStrike">
              <a:solidFill>
                <a:schemeClr val="lt1"/>
              </a:solidFill>
              <a:latin typeface="Malgun Gothic"/>
              <a:ea typeface="Malgun Gothic"/>
              <a:cs typeface="Malgun Gothic"/>
              <a:sym typeface="Malgun Gothic"/>
            </a:endParaRPr>
          </a:p>
        </p:txBody>
      </p:sp>
      <p:pic>
        <p:nvPicPr>
          <p:cNvPr id="290" name="Google Shape;290;gccc20126c8_0_190"/>
          <p:cNvPicPr preferRelativeResize="0"/>
          <p:nvPr/>
        </p:nvPicPr>
        <p:blipFill rotWithShape="1">
          <a:blip r:embed="rId5">
            <a:alphaModFix/>
          </a:blip>
          <a:srcRect b="0" l="0" r="0" t="0"/>
          <a:stretch/>
        </p:blipFill>
        <p:spPr>
          <a:xfrm>
            <a:off x="6251675" y="1556800"/>
            <a:ext cx="3498112" cy="2295775"/>
          </a:xfrm>
          <a:prstGeom prst="rect">
            <a:avLst/>
          </a:prstGeom>
          <a:noFill/>
          <a:ln>
            <a:noFill/>
          </a:ln>
        </p:spPr>
      </p:pic>
      <p:pic>
        <p:nvPicPr>
          <p:cNvPr id="291" name="Google Shape;291;gccc20126c8_0_190"/>
          <p:cNvPicPr preferRelativeResize="0"/>
          <p:nvPr/>
        </p:nvPicPr>
        <p:blipFill rotWithShape="1">
          <a:blip r:embed="rId6">
            <a:alphaModFix/>
          </a:blip>
          <a:srcRect b="0" l="0" r="0" t="0"/>
          <a:stretch/>
        </p:blipFill>
        <p:spPr>
          <a:xfrm>
            <a:off x="6191074" y="4094126"/>
            <a:ext cx="3563370" cy="2296300"/>
          </a:xfrm>
          <a:prstGeom prst="rect">
            <a:avLst/>
          </a:prstGeom>
          <a:noFill/>
          <a:ln cap="flat" cmpd="sng" w="19050">
            <a:solidFill>
              <a:srgbClr val="FFFFFF"/>
            </a:solidFill>
            <a:prstDash val="dash"/>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grpSp>
        <p:nvGrpSpPr>
          <p:cNvPr id="297" name="Google Shape;297;gce060812f9_1_0"/>
          <p:cNvGrpSpPr/>
          <p:nvPr/>
        </p:nvGrpSpPr>
        <p:grpSpPr>
          <a:xfrm>
            <a:off x="668496" y="361324"/>
            <a:ext cx="7247601" cy="855497"/>
            <a:chOff x="4944817" y="842448"/>
            <a:chExt cx="7247601" cy="855497"/>
          </a:xfrm>
        </p:grpSpPr>
        <p:sp>
          <p:nvSpPr>
            <p:cNvPr id="298" name="Google Shape;298;gce060812f9_1_0"/>
            <p:cNvSpPr txBox="1"/>
            <p:nvPr/>
          </p:nvSpPr>
          <p:spPr>
            <a:xfrm>
              <a:off x="5851618" y="928449"/>
              <a:ext cx="634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ko-KR" sz="2400" u="none" cap="none" strike="noStrike">
                  <a:solidFill>
                    <a:schemeClr val="lt1"/>
                  </a:solidFill>
                  <a:latin typeface="Arial"/>
                  <a:ea typeface="Arial"/>
                  <a:cs typeface="Arial"/>
                  <a:sym typeface="Arial"/>
                </a:rPr>
                <a:t>Xception </a:t>
              </a:r>
              <a:endParaRPr b="1" i="0" sz="2400" u="none" cap="none" strike="noStrike">
                <a:solidFill>
                  <a:schemeClr val="lt1"/>
                </a:solidFill>
                <a:latin typeface="Arial"/>
                <a:ea typeface="Arial"/>
                <a:cs typeface="Arial"/>
                <a:sym typeface="Arial"/>
              </a:endParaRPr>
            </a:p>
          </p:txBody>
        </p:sp>
        <p:sp>
          <p:nvSpPr>
            <p:cNvPr id="299" name="Google Shape;299;gce060812f9_1_0"/>
            <p:cNvSpPr txBox="1"/>
            <p:nvPr/>
          </p:nvSpPr>
          <p:spPr>
            <a:xfrm>
              <a:off x="5851612" y="1390145"/>
              <a:ext cx="979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gce060812f9_1_0"/>
            <p:cNvSpPr txBox="1"/>
            <p:nvPr/>
          </p:nvSpPr>
          <p:spPr>
            <a:xfrm>
              <a:off x="4944817" y="842448"/>
              <a:ext cx="9732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200"/>
                <a:buFont typeface="Arial"/>
                <a:buNone/>
              </a:pPr>
              <a:r>
                <a:rPr b="1" i="0" lang="ko-KR" sz="4200" u="none" cap="none" strike="noStrike">
                  <a:solidFill>
                    <a:schemeClr val="lt1"/>
                  </a:solidFill>
                  <a:latin typeface="Libre Franklin"/>
                  <a:ea typeface="Libre Franklin"/>
                  <a:cs typeface="Libre Franklin"/>
                  <a:sym typeface="Libre Franklin"/>
                </a:rPr>
                <a:t>03</a:t>
              </a:r>
              <a:endParaRPr b="1" i="0" sz="4200" u="none" cap="none" strike="noStrike">
                <a:solidFill>
                  <a:schemeClr val="lt1"/>
                </a:solidFill>
                <a:latin typeface="Libre Franklin"/>
                <a:ea typeface="Libre Franklin"/>
                <a:cs typeface="Libre Franklin"/>
                <a:sym typeface="Libre Franklin"/>
              </a:endParaRPr>
            </a:p>
          </p:txBody>
        </p:sp>
      </p:grpSp>
      <p:pic>
        <p:nvPicPr>
          <p:cNvPr id="301" name="Google Shape;301;gce060812f9_1_0"/>
          <p:cNvPicPr preferRelativeResize="0"/>
          <p:nvPr/>
        </p:nvPicPr>
        <p:blipFill rotWithShape="1">
          <a:blip r:embed="rId3">
            <a:alphaModFix/>
          </a:blip>
          <a:srcRect b="26880" l="15408" r="38637" t="16468"/>
          <a:stretch/>
        </p:blipFill>
        <p:spPr>
          <a:xfrm>
            <a:off x="4075350" y="843600"/>
            <a:ext cx="7641749" cy="5140349"/>
          </a:xfrm>
          <a:prstGeom prst="rect">
            <a:avLst/>
          </a:prstGeom>
          <a:noFill/>
          <a:ln>
            <a:noFill/>
          </a:ln>
        </p:spPr>
      </p:pic>
      <p:sp>
        <p:nvSpPr>
          <p:cNvPr id="302" name="Google Shape;302;gce060812f9_1_0"/>
          <p:cNvSpPr txBox="1"/>
          <p:nvPr/>
        </p:nvSpPr>
        <p:spPr>
          <a:xfrm>
            <a:off x="6598100" y="6079675"/>
            <a:ext cx="2657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Malgun Gothic"/>
                <a:ea typeface="Malgun Gothic"/>
                <a:cs typeface="Malgun Gothic"/>
                <a:sym typeface="Malgun Gothic"/>
              </a:rPr>
              <a:t>그림 xception architecture</a:t>
            </a:r>
            <a:endParaRPr b="1" i="0" sz="1400" u="none" cap="none" strike="noStrike">
              <a:solidFill>
                <a:srgbClr val="000000"/>
              </a:solidFill>
              <a:latin typeface="Malgun Gothic"/>
              <a:ea typeface="Malgun Gothic"/>
              <a:cs typeface="Malgun Gothic"/>
              <a:sym typeface="Malgun Gothic"/>
            </a:endParaRPr>
          </a:p>
        </p:txBody>
      </p:sp>
      <p:cxnSp>
        <p:nvCxnSpPr>
          <p:cNvPr id="303" name="Google Shape;303;gce060812f9_1_0"/>
          <p:cNvCxnSpPr/>
          <p:nvPr/>
        </p:nvCxnSpPr>
        <p:spPr>
          <a:xfrm flipH="1" rot="10800000">
            <a:off x="1630954" y="907231"/>
            <a:ext cx="1767600" cy="2100"/>
          </a:xfrm>
          <a:prstGeom prst="straightConnector1">
            <a:avLst/>
          </a:prstGeom>
          <a:noFill/>
          <a:ln cap="flat" cmpd="sng" w="28575">
            <a:solidFill>
              <a:schemeClr val="lt1"/>
            </a:solidFill>
            <a:prstDash val="solid"/>
            <a:miter lim="800000"/>
            <a:headEnd len="sm" w="sm" type="none"/>
            <a:tailEnd len="sm" w="sm"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0E14"/>
        </a:solidFill>
      </p:bgPr>
    </p:bg>
    <p:spTree>
      <p:nvGrpSpPr>
        <p:cNvPr id="307" name="Shape 307"/>
        <p:cNvGrpSpPr/>
        <p:nvPr/>
      </p:nvGrpSpPr>
      <p:grpSpPr>
        <a:xfrm>
          <a:off x="0" y="0"/>
          <a:ext cx="0" cy="0"/>
          <a:chOff x="0" y="0"/>
          <a:chExt cx="0" cy="0"/>
        </a:xfrm>
      </p:grpSpPr>
      <p:sp>
        <p:nvSpPr>
          <p:cNvPr id="308" name="Google Shape;308;gce060812f9_1_11"/>
          <p:cNvSpPr/>
          <p:nvPr/>
        </p:nvSpPr>
        <p:spPr>
          <a:xfrm>
            <a:off x="100" y="225"/>
            <a:ext cx="12192000" cy="6858000"/>
          </a:xfrm>
          <a:prstGeom prst="rect">
            <a:avLst/>
          </a:prstGeom>
          <a:solidFill>
            <a:srgbClr val="741B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gce060812f9_1_11"/>
          <p:cNvSpPr/>
          <p:nvPr/>
        </p:nvSpPr>
        <p:spPr>
          <a:xfrm>
            <a:off x="85725" y="1126675"/>
            <a:ext cx="11964900" cy="5496300"/>
          </a:xfrm>
          <a:prstGeom prst="rect">
            <a:avLst/>
          </a:prstGeom>
          <a:noFill/>
          <a:ln cap="flat" cmpd="sng" w="19050">
            <a:solidFill>
              <a:srgbClr val="FFFFFF"/>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0" name="Google Shape;310;gce060812f9_1_11"/>
          <p:cNvGrpSpPr/>
          <p:nvPr/>
        </p:nvGrpSpPr>
        <p:grpSpPr>
          <a:xfrm>
            <a:off x="668621" y="361326"/>
            <a:ext cx="10948321" cy="917001"/>
            <a:chOff x="4944817" y="842448"/>
            <a:chExt cx="9116004" cy="917001"/>
          </a:xfrm>
        </p:grpSpPr>
        <p:sp>
          <p:nvSpPr>
            <p:cNvPr id="311" name="Google Shape;311;gce060812f9_1_11"/>
            <p:cNvSpPr txBox="1"/>
            <p:nvPr/>
          </p:nvSpPr>
          <p:spPr>
            <a:xfrm>
              <a:off x="5851622" y="928449"/>
              <a:ext cx="82092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ko-KR" sz="2400" u="none" cap="none" strike="noStrike">
                  <a:solidFill>
                    <a:schemeClr val="lt1"/>
                  </a:solidFill>
                  <a:latin typeface="Arial"/>
                  <a:ea typeface="Arial"/>
                  <a:cs typeface="Arial"/>
                  <a:sym typeface="Arial"/>
                </a:rPr>
                <a:t>Xception     </a:t>
              </a:r>
              <a:r>
                <a:rPr b="0" i="0" lang="ko-KR" sz="1400" u="none" cap="none" strike="noStrike">
                  <a:solidFill>
                    <a:schemeClr val="lt1"/>
                  </a:solidFill>
                  <a:latin typeface="Arial"/>
                  <a:ea typeface="Arial"/>
                  <a:cs typeface="Arial"/>
                  <a:sym typeface="Arial"/>
                </a:rPr>
                <a:t>batch_size =32, seed = 123, epoch=30, activation = selu,</a:t>
              </a:r>
              <a:r>
                <a:rPr b="1" i="0" lang="ko-KR" sz="2400" u="none" cap="none" strike="noStrike">
                  <a:solidFill>
                    <a:schemeClr val="lt1"/>
                  </a:solidFill>
                  <a:latin typeface="Arial"/>
                  <a:ea typeface="Arial"/>
                  <a:cs typeface="Arial"/>
                  <a:sym typeface="Arial"/>
                </a:rPr>
                <a:t> </a:t>
              </a:r>
              <a:r>
                <a:rPr b="0" i="0" lang="ko-KR" sz="1400" u="none" cap="none" strike="noStrike">
                  <a:solidFill>
                    <a:schemeClr val="lt1"/>
                  </a:solidFill>
                  <a:latin typeface="Arial"/>
                  <a:ea typeface="Arial"/>
                  <a:cs typeface="Arial"/>
                  <a:sym typeface="Arial"/>
                </a:rPr>
                <a:t>loss = 'categorical_crossentropy'</a:t>
              </a:r>
              <a:endParaRPr b="0" i="0" sz="1000" u="none" cap="none" strike="noStrike">
                <a:solidFill>
                  <a:srgbClr val="CE9178"/>
                </a:solidFill>
                <a:highlight>
                  <a:srgbClr val="1E1E1E"/>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Arial"/>
                <a:ea typeface="Arial"/>
                <a:cs typeface="Arial"/>
                <a:sym typeface="Arial"/>
              </a:endParaRPr>
            </a:p>
          </p:txBody>
        </p:sp>
        <p:sp>
          <p:nvSpPr>
            <p:cNvPr id="312" name="Google Shape;312;gce060812f9_1_11"/>
            <p:cNvSpPr txBox="1"/>
            <p:nvPr/>
          </p:nvSpPr>
          <p:spPr>
            <a:xfrm>
              <a:off x="5851612" y="1390145"/>
              <a:ext cx="979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gce060812f9_1_11"/>
            <p:cNvSpPr txBox="1"/>
            <p:nvPr/>
          </p:nvSpPr>
          <p:spPr>
            <a:xfrm>
              <a:off x="4944817" y="842448"/>
              <a:ext cx="9732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200"/>
                <a:buFont typeface="Arial"/>
                <a:buNone/>
              </a:pPr>
              <a:r>
                <a:rPr b="1" i="0" lang="ko-KR" sz="4200" u="none" cap="none" strike="noStrike">
                  <a:solidFill>
                    <a:schemeClr val="lt1"/>
                  </a:solidFill>
                  <a:latin typeface="Libre Franklin"/>
                  <a:ea typeface="Libre Franklin"/>
                  <a:cs typeface="Libre Franklin"/>
                  <a:sym typeface="Libre Franklin"/>
                </a:rPr>
                <a:t>03</a:t>
              </a:r>
              <a:endParaRPr b="1" i="0" sz="4200" u="none" cap="none" strike="noStrike">
                <a:solidFill>
                  <a:schemeClr val="lt1"/>
                </a:solidFill>
                <a:latin typeface="Libre Franklin"/>
                <a:ea typeface="Libre Franklin"/>
                <a:cs typeface="Libre Franklin"/>
                <a:sym typeface="Libre Franklin"/>
              </a:endParaRPr>
            </a:p>
          </p:txBody>
        </p:sp>
      </p:grpSp>
      <p:graphicFrame>
        <p:nvGraphicFramePr>
          <p:cNvPr id="314" name="Google Shape;314;gce060812f9_1_11"/>
          <p:cNvGraphicFramePr/>
          <p:nvPr/>
        </p:nvGraphicFramePr>
        <p:xfrm>
          <a:off x="222768" y="1330589"/>
          <a:ext cx="3000000" cy="3000000"/>
        </p:xfrm>
        <a:graphic>
          <a:graphicData uri="http://schemas.openxmlformats.org/drawingml/2006/table">
            <a:tbl>
              <a:tblPr bandRow="1" firstRow="1">
                <a:noFill/>
                <a:tableStyleId>{5436F1DC-1EA8-46AF-ABF6-A5821D06A258}</a:tableStyleId>
              </a:tblPr>
              <a:tblGrid>
                <a:gridCol w="974225"/>
                <a:gridCol w="974225"/>
                <a:gridCol w="974225"/>
                <a:gridCol w="974225"/>
                <a:gridCol w="974225"/>
                <a:gridCol w="974225"/>
                <a:gridCol w="974225"/>
                <a:gridCol w="974225"/>
                <a:gridCol w="974225"/>
                <a:gridCol w="974225"/>
                <a:gridCol w="974225"/>
                <a:gridCol w="974225"/>
              </a:tblGrid>
              <a:tr h="848075">
                <a:tc>
                  <a:txBody>
                    <a:bodyPr/>
                    <a:lstStyle/>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757070"/>
                      </a:solidFill>
                      <a:prstDash val="solid"/>
                      <a:round/>
                      <a:headEnd len="sm" w="sm" type="none"/>
                      <a:tailEnd len="sm" w="sm" type="none"/>
                    </a:lnB>
                    <a:solidFill>
                      <a:srgbClr val="EAD1D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version1</a:t>
                      </a:r>
                      <a:endParaRPr b="1"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757070"/>
                      </a:solidFill>
                      <a:prstDash val="solid"/>
                      <a:round/>
                      <a:headEnd len="sm" w="sm" type="none"/>
                      <a:tailEnd len="sm" w="sm" type="none"/>
                    </a:lnB>
                    <a:solidFill>
                      <a:srgbClr val="EAD1D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solidFill>
                            <a:schemeClr val="dk1"/>
                          </a:solidFill>
                        </a:rPr>
                        <a:t>version2</a:t>
                      </a:r>
                      <a:endParaRPr b="1"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757070"/>
                      </a:solidFill>
                      <a:prstDash val="solid"/>
                      <a:round/>
                      <a:headEnd len="sm" w="sm" type="none"/>
                      <a:tailEnd len="sm" w="sm" type="none"/>
                    </a:lnB>
                    <a:solidFill>
                      <a:srgbClr val="EAD1D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solidFill>
                            <a:schemeClr val="dk1"/>
                          </a:solidFill>
                        </a:rPr>
                        <a:t>version3</a:t>
                      </a:r>
                      <a:endParaRPr b="1"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757070"/>
                      </a:solidFill>
                      <a:prstDash val="solid"/>
                      <a:round/>
                      <a:headEnd len="sm" w="sm" type="none"/>
                      <a:tailEnd len="sm" w="sm" type="none"/>
                    </a:lnB>
                    <a:solidFill>
                      <a:srgbClr val="EAD1D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solidFill>
                            <a:schemeClr val="dk1"/>
                          </a:solidFill>
                        </a:rPr>
                        <a:t>version4</a:t>
                      </a:r>
                      <a:endParaRPr b="1"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757070"/>
                      </a:solidFill>
                      <a:prstDash val="solid"/>
                      <a:round/>
                      <a:headEnd len="sm" w="sm" type="none"/>
                      <a:tailEnd len="sm" w="sm" type="none"/>
                    </a:lnB>
                    <a:solidFill>
                      <a:srgbClr val="EAD1D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solidFill>
                            <a:schemeClr val="dk1"/>
                          </a:solidFill>
                        </a:rPr>
                        <a:t>version5</a:t>
                      </a:r>
                      <a:endParaRPr b="1"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757070"/>
                      </a:solidFill>
                      <a:prstDash val="solid"/>
                      <a:round/>
                      <a:headEnd len="sm" w="sm" type="none"/>
                      <a:tailEnd len="sm" w="sm" type="none"/>
                    </a:lnB>
                    <a:solidFill>
                      <a:srgbClr val="EAD1D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solidFill>
                            <a:schemeClr val="dk1"/>
                          </a:solidFill>
                        </a:rPr>
                        <a:t>version6</a:t>
                      </a:r>
                      <a:endParaRPr b="1"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757070"/>
                      </a:solidFill>
                      <a:prstDash val="solid"/>
                      <a:round/>
                      <a:headEnd len="sm" w="sm" type="none"/>
                      <a:tailEnd len="sm" w="sm" type="none"/>
                    </a:lnB>
                    <a:solidFill>
                      <a:srgbClr val="EAD1D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solidFill>
                            <a:schemeClr val="dk1"/>
                          </a:solidFill>
                        </a:rPr>
                        <a:t>version7</a:t>
                      </a:r>
                      <a:endParaRPr b="1"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757070"/>
                      </a:solidFill>
                      <a:prstDash val="solid"/>
                      <a:round/>
                      <a:headEnd len="sm" w="sm" type="none"/>
                      <a:tailEnd len="sm" w="sm" type="none"/>
                    </a:lnB>
                    <a:solidFill>
                      <a:srgbClr val="EAD1DC"/>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ko-KR" sz="1400" u="none" cap="none" strike="noStrike">
                          <a:solidFill>
                            <a:schemeClr val="dk1"/>
                          </a:solidFill>
                        </a:rPr>
                        <a:t>version8</a:t>
                      </a:r>
                      <a:endParaRPr b="1"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757070"/>
                      </a:solidFill>
                      <a:prstDash val="solid"/>
                      <a:round/>
                      <a:headEnd len="sm" w="sm" type="none"/>
                      <a:tailEnd len="sm" w="sm" type="none"/>
                    </a:lnB>
                    <a:solidFill>
                      <a:srgbClr val="EAD1D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solidFill>
                            <a:schemeClr val="dk1"/>
                          </a:solidFill>
                        </a:rPr>
                        <a:t>version9</a:t>
                      </a:r>
                      <a:endParaRPr b="1"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757070"/>
                      </a:solidFill>
                      <a:prstDash val="solid"/>
                      <a:round/>
                      <a:headEnd len="sm" w="sm" type="none"/>
                      <a:tailEnd len="sm" w="sm" type="none"/>
                    </a:lnB>
                    <a:solidFill>
                      <a:srgbClr val="EAD1DC"/>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ko-KR" sz="1300" u="none" cap="none" strike="noStrike">
                          <a:solidFill>
                            <a:schemeClr val="dk1"/>
                          </a:solidFill>
                        </a:rPr>
                        <a:t>version10</a:t>
                      </a:r>
                      <a:endParaRPr b="1" sz="13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757070"/>
                      </a:solidFill>
                      <a:prstDash val="solid"/>
                      <a:round/>
                      <a:headEnd len="sm" w="sm" type="none"/>
                      <a:tailEnd len="sm" w="sm" type="none"/>
                    </a:lnB>
                    <a:solidFill>
                      <a:srgbClr val="EAD1DC"/>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ko-KR" sz="1300" u="none" cap="none" strike="noStrike">
                          <a:solidFill>
                            <a:schemeClr val="dk1"/>
                          </a:solidFill>
                        </a:rPr>
                        <a:t>version11</a:t>
                      </a:r>
                      <a:endParaRPr b="1" sz="13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757070"/>
                      </a:solidFill>
                      <a:prstDash val="solid"/>
                      <a:round/>
                      <a:headEnd len="sm" w="sm" type="none"/>
                      <a:tailEnd len="sm" w="sm" type="none"/>
                    </a:lnB>
                    <a:solidFill>
                      <a:srgbClr val="EAD1DC"/>
                    </a:solidFill>
                  </a:tcPr>
                </a:tc>
              </a:tr>
              <a:tr h="848075">
                <a:tc rowSpan="2">
                  <a:txBody>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설명</a:t>
                      </a:r>
                      <a:endParaRPr b="1" sz="14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EAD1DC"/>
                    </a:solidFill>
                  </a:tcPr>
                </a:tc>
                <a:tc rowSpan="2">
                  <a:txBody>
                    <a:bodyPr/>
                    <a:lstStyle/>
                    <a:p>
                      <a:pPr indent="0" lvl="0" marL="0" marR="0" rtl="0" algn="l">
                        <a:lnSpc>
                          <a:spcPct val="100000"/>
                        </a:lnSpc>
                        <a:spcBef>
                          <a:spcPts val="0"/>
                        </a:spcBef>
                        <a:spcAft>
                          <a:spcPts val="0"/>
                        </a:spcAft>
                        <a:buClr>
                          <a:srgbClr val="000000"/>
                        </a:buClr>
                        <a:buSzPts val="1100"/>
                        <a:buFont typeface="Arial"/>
                        <a:buNone/>
                      </a:pPr>
                      <a:r>
                        <a:rPr lang="ko-KR" sz="1100" u="none" cap="none" strike="noStrike"/>
                        <a:t>* 전체 학습</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ko-KR" sz="1100" u="none" cap="none" strike="noStrike"/>
                        <a:t>Flatten()</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ko-KR" sz="1100" u="none" cap="none" strike="noStrike"/>
                        <a:t>Dense(512)</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ko-KR" sz="1100" u="none" cap="none" strike="noStrike"/>
                        <a:t>BatchNorm </a:t>
                      </a:r>
                      <a:endParaRPr sz="1100" u="none" cap="none" strike="noStrike"/>
                    </a:p>
                    <a:p>
                      <a:pPr indent="0" lvl="0" marL="0" marR="0" rtl="0" algn="l">
                        <a:lnSpc>
                          <a:spcPct val="100000"/>
                        </a:lnSpc>
                        <a:spcBef>
                          <a:spcPts val="0"/>
                        </a:spcBef>
                        <a:spcAft>
                          <a:spcPts val="0"/>
                        </a:spcAft>
                        <a:buClr>
                          <a:srgbClr val="000000"/>
                        </a:buClr>
                        <a:buSzPts val="1100"/>
                        <a:buFont typeface="Arial"/>
                        <a:buNone/>
                      </a:pPr>
                      <a:r>
                        <a:rPr lang="ko-KR" sz="1100" u="none" cap="none" strike="noStrike"/>
                        <a:t>Dense(128)</a:t>
                      </a:r>
                      <a:endParaRPr sz="1100" u="none" cap="none" strike="noStrike"/>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BatchNorm</a:t>
                      </a:r>
                      <a:endParaRPr sz="1100" u="none" cap="none" strike="noStrike">
                        <a:solidFill>
                          <a:schemeClr val="dk1"/>
                        </a:solidFill>
                      </a:endParaRPr>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rowSpan="2">
                  <a:txBody>
                    <a:bodyPr/>
                    <a:lstStyle/>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 전체 학습</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Flatten()</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Dense(512)</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BatchNorm </a:t>
                      </a:r>
                      <a:endParaRPr sz="1100" u="none" cap="none" strike="noStrike">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ko-KR" sz="1100" u="none" cap="none" strike="noStrike">
                          <a:solidFill>
                            <a:schemeClr val="dk1"/>
                          </a:solidFill>
                        </a:rPr>
                        <a:t>Dense(256)</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Dropout(0.5)</a:t>
                      </a:r>
                      <a:endParaRPr sz="1100" u="none" cap="none" strike="noStrike">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ko-KR" sz="1100" u="none" cap="none" strike="noStrike">
                          <a:solidFill>
                            <a:schemeClr val="dk1"/>
                          </a:solidFill>
                        </a:rPr>
                        <a:t>BatchNorm</a:t>
                      </a:r>
                      <a:endParaRPr sz="11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rowSpan="2">
                  <a:txBody>
                    <a:bodyPr/>
                    <a:lstStyle/>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 batchnorm 제외 학습</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GAP2D()</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Dense(512)</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BatchNorm </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Dense(256)</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Dropout(0.5)</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BatchNorm</a:t>
                      </a:r>
                      <a:endParaRPr sz="1100" u="none" cap="none" strike="noStrike">
                        <a:solidFill>
                          <a:schemeClr val="dk1"/>
                        </a:solidFill>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rowSpan="2">
                  <a:txBody>
                    <a:bodyPr/>
                    <a:lstStyle/>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 batchnorm 제외 학습</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GAP2D()</a:t>
                      </a:r>
                      <a:endParaRPr sz="1100" u="none" cap="none" strike="noStrike">
                        <a:solidFill>
                          <a:schemeClr val="dk1"/>
                        </a:solidFill>
                      </a:endParaRPr>
                    </a:p>
                    <a:p>
                      <a:pPr indent="0" lvl="0" marL="0" marR="0" rtl="0" algn="l">
                        <a:lnSpc>
                          <a:spcPct val="100000"/>
                        </a:lnSpc>
                        <a:spcBef>
                          <a:spcPts val="0"/>
                        </a:spcBef>
                        <a:spcAft>
                          <a:spcPts val="0"/>
                        </a:spcAft>
                        <a:buClr>
                          <a:srgbClr val="000000"/>
                        </a:buClr>
                        <a:buSzPts val="1000"/>
                        <a:buFont typeface="Arial"/>
                        <a:buNone/>
                      </a:pPr>
                      <a:r>
                        <a:rPr lang="ko-KR" sz="1000" u="none" cap="none" strike="noStrike">
                          <a:solidFill>
                            <a:schemeClr val="dk1"/>
                          </a:solidFill>
                        </a:rPr>
                        <a:t>Dense(1024)</a:t>
                      </a:r>
                      <a:endParaRPr sz="10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Dropout(0.5)</a:t>
                      </a:r>
                      <a:endParaRPr sz="1100" u="none" cap="none" strike="noStrike">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ko-KR" sz="1100" u="none" cap="none" strike="noStrike">
                          <a:solidFill>
                            <a:schemeClr val="dk1"/>
                          </a:solidFill>
                        </a:rPr>
                        <a:t>BatchNorm </a:t>
                      </a:r>
                      <a:endParaRPr sz="1100" u="none" cap="none" strike="noStrike">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ko-KR" sz="1100" u="none" cap="none" strike="noStrike">
                          <a:solidFill>
                            <a:schemeClr val="dk1"/>
                          </a:solidFill>
                        </a:rPr>
                        <a:t>Dense(512)</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Dropout(0.5)</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Dense(64)</a:t>
                      </a:r>
                      <a:endParaRPr sz="1100" u="none" cap="none" strike="noStrike">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ko-KR" sz="1100" u="none" cap="none" strike="noStrike">
                          <a:solidFill>
                            <a:schemeClr val="dk1"/>
                          </a:solidFill>
                        </a:rPr>
                        <a:t>BatchNorm</a:t>
                      </a:r>
                      <a:endParaRPr sz="11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rowSpan="2">
                  <a:txBody>
                    <a:bodyPr/>
                    <a:lstStyle/>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 batchnorm 제외 학습</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GAP2D()</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BatchNorm </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Dense(512)</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Dropout(0.3)</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Dense(128)</a:t>
                      </a:r>
                      <a:endParaRPr sz="1100" u="none" cap="none" strike="noStrike">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ko-KR" sz="1100" u="none" cap="none" strike="noStrike">
                          <a:solidFill>
                            <a:schemeClr val="dk1"/>
                          </a:solidFill>
                        </a:rPr>
                        <a:t>BatchNorm</a:t>
                      </a:r>
                      <a:endParaRPr sz="11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rowSpan="2">
                  <a:txBody>
                    <a:bodyPr/>
                    <a:lstStyle/>
                    <a:p>
                      <a:pPr indent="0" lvl="0" marL="0" marR="0" rtl="0" algn="l">
                        <a:lnSpc>
                          <a:spcPct val="100000"/>
                        </a:lnSpc>
                        <a:spcBef>
                          <a:spcPts val="0"/>
                        </a:spcBef>
                        <a:spcAft>
                          <a:spcPts val="0"/>
                        </a:spcAft>
                        <a:buClr>
                          <a:srgbClr val="000000"/>
                        </a:buClr>
                        <a:buSzPts val="1100"/>
                        <a:buFont typeface="Arial"/>
                        <a:buNone/>
                      </a:pPr>
                      <a:r>
                        <a:rPr lang="ko-KR" sz="1100" u="none" cap="none" strike="noStrike">
                          <a:solidFill>
                            <a:schemeClr val="dk1"/>
                          </a:solidFill>
                        </a:rPr>
                        <a:t>* batchnorm 제외 학습</a:t>
                      </a:r>
                      <a:endParaRPr sz="1100" u="none" cap="none" strike="noStrike">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ko-KR" sz="1100" u="none" cap="none" strike="noStrike">
                          <a:solidFill>
                            <a:schemeClr val="dk1"/>
                          </a:solidFill>
                        </a:rPr>
                        <a:t>* </a:t>
                      </a:r>
                      <a:r>
                        <a:rPr b="1" lang="ko-KR" sz="1100" u="none" cap="none" strike="noStrike">
                          <a:solidFill>
                            <a:schemeClr val="dk1"/>
                          </a:solidFill>
                        </a:rPr>
                        <a:t>‘block14’ 이후로 학습</a:t>
                      </a:r>
                      <a:endParaRPr b="1" sz="1100" u="none" cap="none" strike="noStrike">
                        <a:solidFill>
                          <a:schemeClr val="dk1"/>
                        </a:solidFill>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chemeClr val="dk1"/>
                        </a:solidFill>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ko-KR" sz="1100" u="none" cap="none" strike="noStrike">
                          <a:solidFill>
                            <a:schemeClr val="dk1"/>
                          </a:solidFill>
                        </a:rPr>
                        <a:t>GAP2D()</a:t>
                      </a:r>
                      <a:endParaRPr sz="1100" u="none" cap="none" strike="noStrike">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ko-KR" sz="1100" u="none" cap="none" strike="noStrike">
                          <a:solidFill>
                            <a:schemeClr val="dk1"/>
                          </a:solidFill>
                        </a:rPr>
                        <a:t>Dense(512)</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BatchNorm </a:t>
                      </a:r>
                      <a:endParaRPr sz="1100" u="none" cap="none" strike="noStrike">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ko-KR" sz="1100" u="none" cap="none" strike="noStrike">
                          <a:solidFill>
                            <a:schemeClr val="dk1"/>
                          </a:solidFill>
                        </a:rPr>
                        <a:t>Dense(128)</a:t>
                      </a:r>
                      <a:endParaRPr sz="1100" u="none" cap="none" strike="noStrike">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ko-KR" sz="1100" u="none" cap="none" strike="noStrike">
                          <a:solidFill>
                            <a:schemeClr val="dk1"/>
                          </a:solidFill>
                        </a:rPr>
                        <a:t>BatchNorm</a:t>
                      </a:r>
                      <a:endParaRPr sz="1100" u="none" cap="none" strike="noStrike">
                        <a:solidFill>
                          <a:schemeClr val="dk1"/>
                        </a:solidFill>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chemeClr val="dk1"/>
                        </a:solidFill>
                      </a:endParaRPr>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rowSpan="2">
                  <a:txBody>
                    <a:bodyPr/>
                    <a:lstStyle/>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 batchnorm 제외 학습</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 </a:t>
                      </a:r>
                      <a:r>
                        <a:rPr b="1" lang="ko-KR" sz="1100" u="none" cap="none" strike="noStrike">
                          <a:solidFill>
                            <a:schemeClr val="dk1"/>
                          </a:solidFill>
                        </a:rPr>
                        <a:t>‘block13’ 이후로 학습</a:t>
                      </a:r>
                      <a:endParaRPr b="1"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GAP2D()</a:t>
                      </a:r>
                      <a:endParaRPr sz="1100" u="none" cap="none" strike="noStrike">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ko-KR" sz="1100" u="none" cap="none" strike="noStrike">
                          <a:solidFill>
                            <a:schemeClr val="dk1"/>
                          </a:solidFill>
                        </a:rPr>
                        <a:t>Dense(512)</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Dropout(0.3)</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BatchNorm </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Dense(128)</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BatchNorm</a:t>
                      </a:r>
                      <a:endParaRPr sz="11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rowSpan="2">
                  <a:txBody>
                    <a:bodyPr/>
                    <a:lstStyle/>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 batchnorm 제외 학습</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GAP2D()</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BatchNorm </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Dense(512)</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Dropout(0.3)</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Dense(128)</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BatchNorm</a:t>
                      </a:r>
                      <a:endParaRPr sz="1100" u="none" cap="none" strike="noStrike">
                        <a:solidFill>
                          <a:schemeClr val="dk1"/>
                        </a:solidFill>
                      </a:endParaRPr>
                    </a:p>
                    <a:p>
                      <a:pPr indent="0" lvl="0" marL="0" marR="0" rtl="0" algn="ctr">
                        <a:lnSpc>
                          <a:spcPct val="100000"/>
                        </a:lnSpc>
                        <a:spcBef>
                          <a:spcPts val="0"/>
                        </a:spcBef>
                        <a:spcAft>
                          <a:spcPts val="0"/>
                        </a:spcAft>
                        <a:buClr>
                          <a:srgbClr val="000000"/>
                        </a:buClr>
                        <a:buSzPts val="1100"/>
                        <a:buFont typeface="Arial"/>
                        <a:buNone/>
                      </a:pPr>
                      <a:r>
                        <a:t/>
                      </a:r>
                      <a:endParaRPr sz="11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rowSpan="2">
                  <a:txBody>
                    <a:bodyPr/>
                    <a:lstStyle/>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 batchnorm 제외 학습</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GAP2D()</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000" u="none" cap="none" strike="noStrike">
                          <a:solidFill>
                            <a:schemeClr val="dk1"/>
                          </a:solidFill>
                        </a:rPr>
                        <a:t>Dense(1024)</a:t>
                      </a:r>
                      <a:endParaRPr sz="10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Dropout(0.5)</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BatchNorm </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Dense(512)</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Dropout(0.3)</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Dense(64)</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BatchNorm</a:t>
                      </a:r>
                      <a:endParaRPr sz="1100" u="none" cap="none" strike="noStrike">
                        <a:solidFill>
                          <a:schemeClr val="dk1"/>
                        </a:solidFill>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rowSpan="2">
                  <a:txBody>
                    <a:bodyPr/>
                    <a:lstStyle/>
                    <a:p>
                      <a:pPr indent="0" lvl="0" marL="0" marR="0" rtl="0" algn="l">
                        <a:lnSpc>
                          <a:spcPct val="100000"/>
                        </a:lnSpc>
                        <a:spcBef>
                          <a:spcPts val="0"/>
                        </a:spcBef>
                        <a:spcAft>
                          <a:spcPts val="0"/>
                        </a:spcAft>
                        <a:buClr>
                          <a:srgbClr val="000000"/>
                        </a:buClr>
                        <a:buSzPts val="1100"/>
                        <a:buFont typeface="Arial"/>
                        <a:buNone/>
                      </a:pPr>
                      <a:r>
                        <a:rPr lang="ko-KR" sz="1100" u="none" cap="none" strike="noStrike">
                          <a:solidFill>
                            <a:schemeClr val="dk1"/>
                          </a:solidFill>
                        </a:rPr>
                        <a:t>* 전체 학습</a:t>
                      </a:r>
                      <a:endParaRPr sz="1100" u="none" cap="none" strike="noStrike">
                        <a:solidFill>
                          <a:schemeClr val="dk1"/>
                        </a:solidFill>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chemeClr val="dk1"/>
                        </a:solidFill>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ko-KR" sz="1100" u="none" cap="none" strike="noStrike">
                          <a:solidFill>
                            <a:schemeClr val="dk1"/>
                          </a:solidFill>
                        </a:rPr>
                        <a:t>GAP2D()</a:t>
                      </a:r>
                      <a:endParaRPr sz="1100" u="none" cap="none" strike="noStrike">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ko-KR" sz="1100" u="none" cap="none" strike="noStrike">
                          <a:solidFill>
                            <a:schemeClr val="dk1"/>
                          </a:solidFill>
                        </a:rPr>
                        <a:t>Dense(512)</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BatchNorm</a:t>
                      </a:r>
                      <a:endParaRPr sz="1100" u="none" cap="none" strike="noStrike">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ko-KR" sz="1100" u="none" cap="none" strike="noStrike">
                          <a:solidFill>
                            <a:schemeClr val="dk1"/>
                          </a:solidFill>
                        </a:rPr>
                        <a:t>Dropout(0.3)</a:t>
                      </a:r>
                      <a:endParaRPr sz="1100" u="none" cap="none" strike="noStrike">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ko-KR" sz="1100" u="none" cap="none" strike="noStrike">
                          <a:solidFill>
                            <a:schemeClr val="dk1"/>
                          </a:solidFill>
                        </a:rPr>
                        <a:t>Dense(128)</a:t>
                      </a:r>
                      <a:endParaRPr sz="1100" u="none" cap="none" strike="noStrike">
                        <a:solidFill>
                          <a:schemeClr val="dk1"/>
                        </a:solidFill>
                      </a:endParaRPr>
                    </a:p>
                    <a:p>
                      <a:pPr indent="0" lvl="0" marL="0" marR="0" rtl="0" algn="l">
                        <a:lnSpc>
                          <a:spcPct val="100000"/>
                        </a:lnSpc>
                        <a:spcBef>
                          <a:spcPts val="0"/>
                        </a:spcBef>
                        <a:spcAft>
                          <a:spcPts val="0"/>
                        </a:spcAft>
                        <a:buClr>
                          <a:srgbClr val="000000"/>
                        </a:buClr>
                        <a:buSzPts val="1100"/>
                        <a:buFont typeface="Arial"/>
                        <a:buNone/>
                      </a:pPr>
                      <a:r>
                        <a:rPr lang="ko-KR" sz="1100" u="none" cap="none" strike="noStrike">
                          <a:solidFill>
                            <a:schemeClr val="dk1"/>
                          </a:solidFill>
                        </a:rPr>
                        <a:t>BatchNorm</a:t>
                      </a:r>
                      <a:endParaRPr sz="11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rowSpan="2">
                  <a:txBody>
                    <a:bodyPr/>
                    <a:lstStyle/>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 전체 학습</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GAP2D()</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Dropout(0.5)</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Dense(512)</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Dropout(0.5)</a:t>
                      </a:r>
                      <a:endParaRPr sz="1100" u="none" cap="none" strike="noStrike">
                        <a:solidFill>
                          <a:schemeClr val="dk1"/>
                        </a:solidFill>
                      </a:endParaRPr>
                    </a:p>
                    <a:p>
                      <a:pPr indent="0" lvl="0" marL="0" marR="0" rtl="0" algn="ctr">
                        <a:lnSpc>
                          <a:spcPct val="100000"/>
                        </a:lnSpc>
                        <a:spcBef>
                          <a:spcPts val="0"/>
                        </a:spcBef>
                        <a:spcAft>
                          <a:spcPts val="0"/>
                        </a:spcAft>
                        <a:buClr>
                          <a:srgbClr val="000000"/>
                        </a:buClr>
                        <a:buSzPts val="1600"/>
                        <a:buFont typeface="Arial"/>
                        <a:buNone/>
                      </a:pPr>
                      <a:r>
                        <a:t/>
                      </a:r>
                      <a:endParaRPr sz="11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r>
              <a:tr h="1815600">
                <a:tc vMerge="1"/>
                <a:tc vMerge="1"/>
                <a:tc vMerge="1"/>
                <a:tc vMerge="1"/>
                <a:tc vMerge="1"/>
                <a:tc vMerge="1"/>
                <a:tc vMerge="1"/>
                <a:tc vMerge="1"/>
                <a:tc vMerge="1"/>
                <a:tc vMerge="1"/>
                <a:tc vMerge="1"/>
                <a:tc vMerge="1"/>
              </a:tr>
              <a:tr h="578675">
                <a:tc>
                  <a:txBody>
                    <a:bodyPr/>
                    <a:lstStyle/>
                    <a:p>
                      <a:pPr indent="0" lvl="0" marL="0" marR="0" rtl="0" algn="ctr">
                        <a:lnSpc>
                          <a:spcPct val="100000"/>
                        </a:lnSpc>
                        <a:spcBef>
                          <a:spcPts val="0"/>
                        </a:spcBef>
                        <a:spcAft>
                          <a:spcPts val="0"/>
                        </a:spcAft>
                        <a:buClr>
                          <a:srgbClr val="000000"/>
                        </a:buClr>
                        <a:buSzPts val="1300"/>
                        <a:buFont typeface="Arial"/>
                        <a:buNone/>
                      </a:pPr>
                      <a:r>
                        <a:rPr b="1" lang="ko-KR" sz="1300" u="none" cap="none" strike="noStrike"/>
                        <a:t>Optimizer</a:t>
                      </a:r>
                      <a:endParaRPr b="1" sz="13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EAD1D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Adam</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lang="ko-KR" sz="1400" u="none" cap="none" strike="noStrike"/>
                        <a:t>(0.0001)</a:t>
                      </a:r>
                      <a:endParaRPr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Adam</a:t>
                      </a:r>
                      <a:br>
                        <a:rPr lang="ko-KR" sz="1400" u="none" cap="none" strike="noStrike"/>
                      </a:br>
                      <a:r>
                        <a:rPr lang="ko-KR" sz="1400" u="none" cap="none" strike="noStrike"/>
                        <a:t>(0.001)</a:t>
                      </a:r>
                      <a:endParaRPr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Adam</a:t>
                      </a:r>
                      <a:br>
                        <a:rPr lang="ko-KR" sz="1400" u="none" cap="none" strike="noStrike"/>
                      </a:br>
                      <a:r>
                        <a:rPr lang="ko-KR" sz="1400" u="none" cap="none" strike="noStrike"/>
                        <a:t>(0.001)</a:t>
                      </a:r>
                      <a:endParaRPr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RMSprop</a:t>
                      </a:r>
                      <a:br>
                        <a:rPr lang="ko-KR" sz="1400" u="none" cap="none" strike="noStrike"/>
                      </a:br>
                      <a:r>
                        <a:rPr lang="ko-KR" sz="1400" u="none" cap="none" strike="noStrike"/>
                        <a:t>(0.0001)</a:t>
                      </a:r>
                      <a:endParaRPr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RMSprop</a:t>
                      </a:r>
                      <a:br>
                        <a:rPr lang="ko-KR" sz="1400" u="none" cap="none" strike="noStrike"/>
                      </a:br>
                      <a:r>
                        <a:rPr lang="ko-KR" sz="1400" u="none" cap="none" strike="noStrike"/>
                        <a:t>(0.001)</a:t>
                      </a:r>
                      <a:endParaRPr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solidFill>
                            <a:schemeClr val="dk1"/>
                          </a:solidFill>
                        </a:rPr>
                        <a:t>RMSprop</a:t>
                      </a:r>
                      <a:br>
                        <a:rPr lang="ko-KR" sz="1400" u="none" cap="none" strike="noStrike">
                          <a:solidFill>
                            <a:schemeClr val="dk1"/>
                          </a:solidFill>
                        </a:rPr>
                      </a:br>
                      <a:r>
                        <a:rPr lang="ko-KR" sz="1400" u="none" cap="none" strike="noStrike">
                          <a:solidFill>
                            <a:schemeClr val="dk1"/>
                          </a:solidFill>
                        </a:rPr>
                        <a:t>(0.001)</a:t>
                      </a:r>
                      <a:endParaRPr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solidFill>
                            <a:schemeClr val="dk1"/>
                          </a:solidFill>
                        </a:rPr>
                        <a:t>RMSprop</a:t>
                      </a:r>
                      <a:br>
                        <a:rPr lang="ko-KR" sz="1400" u="none" cap="none" strike="noStrike">
                          <a:solidFill>
                            <a:schemeClr val="dk1"/>
                          </a:solidFill>
                        </a:rPr>
                      </a:br>
                      <a:r>
                        <a:rPr lang="ko-KR" sz="1400" u="none" cap="none" strike="noStrike">
                          <a:solidFill>
                            <a:schemeClr val="dk1"/>
                          </a:solidFill>
                        </a:rPr>
                        <a:t>(0.001)</a:t>
                      </a:r>
                      <a:endParaRPr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Adadelta</a:t>
                      </a:r>
                      <a:br>
                        <a:rPr lang="ko-KR" sz="1400" u="none" cap="none" strike="noStrike"/>
                      </a:br>
                      <a:r>
                        <a:rPr lang="ko-KR" sz="1400" u="none" cap="none" strike="noStrike"/>
                        <a:t>(0.001)</a:t>
                      </a:r>
                      <a:endParaRPr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solidFill>
                            <a:schemeClr val="dk1"/>
                          </a:solidFill>
                        </a:rPr>
                        <a:t>Adam</a:t>
                      </a:r>
                      <a:br>
                        <a:rPr lang="ko-KR" sz="1400" u="none" cap="none" strike="noStrike">
                          <a:solidFill>
                            <a:schemeClr val="dk1"/>
                          </a:solidFill>
                        </a:rPr>
                      </a:br>
                      <a:r>
                        <a:rPr lang="ko-KR" sz="1400" u="none" cap="none" strike="noStrike">
                          <a:solidFill>
                            <a:schemeClr val="dk1"/>
                          </a:solidFill>
                        </a:rPr>
                        <a:t>(0.0001)</a:t>
                      </a:r>
                      <a:endParaRPr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solidFill>
                            <a:schemeClr val="dk1"/>
                          </a:solidFill>
                        </a:rPr>
                        <a:t>Adam</a:t>
                      </a:r>
                      <a:br>
                        <a:rPr lang="ko-KR" sz="1400" u="none" cap="none" strike="noStrike">
                          <a:solidFill>
                            <a:schemeClr val="dk1"/>
                          </a:solidFill>
                        </a:rPr>
                      </a:br>
                      <a:r>
                        <a:rPr lang="ko-KR" sz="1400" u="none" cap="none" strike="noStrike">
                          <a:solidFill>
                            <a:schemeClr val="dk1"/>
                          </a:solidFill>
                        </a:rPr>
                        <a:t>(0.0001)</a:t>
                      </a:r>
                      <a:endParaRPr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ko-KR" sz="1400" u="none" cap="none" strike="noStrike">
                          <a:solidFill>
                            <a:schemeClr val="dk1"/>
                          </a:solidFill>
                        </a:rPr>
                        <a:t>Adam</a:t>
                      </a:r>
                      <a:br>
                        <a:rPr lang="ko-KR" sz="1400" u="none" cap="none" strike="noStrike">
                          <a:solidFill>
                            <a:schemeClr val="dk1"/>
                          </a:solidFill>
                        </a:rPr>
                      </a:br>
                      <a:r>
                        <a:rPr lang="ko-KR" sz="1400" u="none" cap="none" strike="noStrike">
                          <a:solidFill>
                            <a:schemeClr val="dk1"/>
                          </a:solidFill>
                        </a:rPr>
                        <a:t>(0.0001)</a:t>
                      </a:r>
                      <a:endParaRPr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r>
              <a:tr h="554150">
                <a:tc>
                  <a:txBody>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val_acc</a:t>
                      </a:r>
                      <a:endParaRPr b="1" sz="14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EAD1D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0.8481</a:t>
                      </a:r>
                      <a:endParaRPr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0.8350</a:t>
                      </a:r>
                      <a:endParaRPr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0.8387</a:t>
                      </a:r>
                      <a:endParaRPr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0.8481</a:t>
                      </a:r>
                      <a:endParaRPr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0.8517</a:t>
                      </a:r>
                      <a:endParaRPr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0.7035</a:t>
                      </a:r>
                      <a:endParaRPr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0.7638</a:t>
                      </a:r>
                      <a:endParaRPr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0.7638</a:t>
                      </a:r>
                      <a:endParaRPr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0.8423</a:t>
                      </a:r>
                      <a:endParaRPr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0.8387</a:t>
                      </a:r>
                      <a:endParaRPr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solidFill>
                            <a:srgbClr val="212121"/>
                          </a:solidFill>
                        </a:rPr>
                        <a:t>0.8350</a:t>
                      </a:r>
                      <a:endParaRPr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r>
              <a:tr h="526075">
                <a:tc>
                  <a:txBody>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val_loss</a:t>
                      </a:r>
                      <a:endParaRPr b="1" sz="14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EAD1D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0.6499</a:t>
                      </a:r>
                      <a:endParaRPr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0.6008</a:t>
                      </a:r>
                      <a:endParaRPr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0.6524</a:t>
                      </a:r>
                      <a:endParaRPr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0.6210</a:t>
                      </a:r>
                      <a:endParaRPr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0.6321</a:t>
                      </a:r>
                      <a:endParaRPr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1.1363</a:t>
                      </a:r>
                      <a:endParaRPr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0.8924</a:t>
                      </a:r>
                      <a:endParaRPr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0.8924</a:t>
                      </a:r>
                      <a:endParaRPr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0.6447</a:t>
                      </a:r>
                      <a:endParaRPr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t>0.6192</a:t>
                      </a:r>
                      <a:endParaRPr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solidFill>
                            <a:srgbClr val="212121"/>
                          </a:solidFill>
                        </a:rPr>
                        <a:t>0.6449</a:t>
                      </a:r>
                      <a:endParaRPr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r>
            </a:tbl>
          </a:graphicData>
        </a:graphic>
      </p:graphicFrame>
      <p:cxnSp>
        <p:nvCxnSpPr>
          <p:cNvPr id="315" name="Google Shape;315;gce060812f9_1_11"/>
          <p:cNvCxnSpPr/>
          <p:nvPr/>
        </p:nvCxnSpPr>
        <p:spPr>
          <a:xfrm flipH="1" rot="10800000">
            <a:off x="1630954" y="904531"/>
            <a:ext cx="1657500" cy="4800"/>
          </a:xfrm>
          <a:prstGeom prst="straightConnector1">
            <a:avLst/>
          </a:prstGeom>
          <a:noFill/>
          <a:ln cap="flat" cmpd="sng" w="28575">
            <a:solidFill>
              <a:schemeClr val="lt1"/>
            </a:solidFill>
            <a:prstDash val="solid"/>
            <a:miter lim="800000"/>
            <a:headEnd len="sm" w="sm" type="none"/>
            <a:tailEnd len="sm" w="sm" type="none"/>
          </a:ln>
        </p:spPr>
      </p:cxnSp>
      <p:sp>
        <p:nvSpPr>
          <p:cNvPr id="316" name="Google Shape;316;gce060812f9_1_11"/>
          <p:cNvSpPr/>
          <p:nvPr/>
        </p:nvSpPr>
        <p:spPr>
          <a:xfrm>
            <a:off x="5093900" y="1330525"/>
            <a:ext cx="974100" cy="5170800"/>
          </a:xfrm>
          <a:prstGeom prst="roundRect">
            <a:avLst>
              <a:gd fmla="val 16667" name="adj"/>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gce060812f9_1_11"/>
          <p:cNvSpPr/>
          <p:nvPr/>
        </p:nvSpPr>
        <p:spPr>
          <a:xfrm>
            <a:off x="6068000" y="2755500"/>
            <a:ext cx="1948500" cy="495300"/>
          </a:xfrm>
          <a:prstGeom prst="roundRect">
            <a:avLst>
              <a:gd fmla="val 16667" name="adj"/>
            </a:avLst>
          </a:prstGeom>
          <a:noFill/>
          <a:ln cap="flat" cmpd="sng" w="28575">
            <a:solidFill>
              <a:srgbClr val="0000FF"/>
            </a:solidFill>
            <a:prstDash val="dash"/>
            <a:round/>
            <a:headEnd len="sm" w="sm" type="none"/>
            <a:tailEnd len="sm" w="sm" type="none"/>
          </a:ln>
          <a:effectLst>
            <a:reflection blurRad="0" dir="5400000" dist="885825" endA="0" endPos="67000" fadeDir="5400012" kx="0" rotWithShape="0" algn="bl" stA="0"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0E14"/>
        </a:solidFill>
      </p:bgPr>
    </p:bg>
    <p:spTree>
      <p:nvGrpSpPr>
        <p:cNvPr id="321" name="Shape 321"/>
        <p:cNvGrpSpPr/>
        <p:nvPr/>
      </p:nvGrpSpPr>
      <p:grpSpPr>
        <a:xfrm>
          <a:off x="0" y="0"/>
          <a:ext cx="0" cy="0"/>
          <a:chOff x="0" y="0"/>
          <a:chExt cx="0" cy="0"/>
        </a:xfrm>
      </p:grpSpPr>
      <p:sp>
        <p:nvSpPr>
          <p:cNvPr id="322" name="Google Shape;322;gce060812f9_1_25"/>
          <p:cNvSpPr/>
          <p:nvPr/>
        </p:nvSpPr>
        <p:spPr>
          <a:xfrm>
            <a:off x="100" y="25"/>
            <a:ext cx="12192000" cy="6858000"/>
          </a:xfrm>
          <a:prstGeom prst="rect">
            <a:avLst/>
          </a:prstGeom>
          <a:solidFill>
            <a:srgbClr val="741B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gce060812f9_1_25"/>
          <p:cNvSpPr/>
          <p:nvPr/>
        </p:nvSpPr>
        <p:spPr>
          <a:xfrm>
            <a:off x="85725" y="1126675"/>
            <a:ext cx="11964900" cy="5496300"/>
          </a:xfrm>
          <a:prstGeom prst="rect">
            <a:avLst/>
          </a:prstGeom>
          <a:noFill/>
          <a:ln cap="flat" cmpd="sng" w="19050">
            <a:solidFill>
              <a:srgbClr val="FFFFFF"/>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4" name="Google Shape;324;gce060812f9_1_25"/>
          <p:cNvGrpSpPr/>
          <p:nvPr/>
        </p:nvGrpSpPr>
        <p:grpSpPr>
          <a:xfrm>
            <a:off x="668644" y="361326"/>
            <a:ext cx="10418866" cy="855497"/>
            <a:chOff x="4944817" y="842448"/>
            <a:chExt cx="9218605" cy="855497"/>
          </a:xfrm>
        </p:grpSpPr>
        <p:sp>
          <p:nvSpPr>
            <p:cNvPr id="325" name="Google Shape;325;gce060812f9_1_25"/>
            <p:cNvSpPr txBox="1"/>
            <p:nvPr/>
          </p:nvSpPr>
          <p:spPr>
            <a:xfrm>
              <a:off x="5851622" y="928449"/>
              <a:ext cx="8311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ko-KR" sz="2400" u="none" cap="none" strike="noStrike">
                  <a:solidFill>
                    <a:schemeClr val="lt1"/>
                  </a:solidFill>
                  <a:latin typeface="Arial"/>
                  <a:ea typeface="Arial"/>
                  <a:cs typeface="Arial"/>
                  <a:sym typeface="Arial"/>
                </a:rPr>
                <a:t>Xception     </a:t>
              </a:r>
              <a:r>
                <a:rPr b="0" i="0" lang="ko-KR" sz="1400" u="none" cap="none" strike="noStrike">
                  <a:solidFill>
                    <a:schemeClr val="lt1"/>
                  </a:solidFill>
                  <a:latin typeface="Arial"/>
                  <a:ea typeface="Arial"/>
                  <a:cs typeface="Arial"/>
                  <a:sym typeface="Arial"/>
                </a:rPr>
                <a:t>batch_size =32, seed = 123, epoch=30, activation = selu, </a:t>
              </a:r>
              <a:r>
                <a:rPr b="1" i="0" lang="ko-KR" sz="2400" u="none" cap="none" strike="noStrike">
                  <a:solidFill>
                    <a:schemeClr val="lt1"/>
                  </a:solidFill>
                  <a:latin typeface="Arial"/>
                  <a:ea typeface="Arial"/>
                  <a:cs typeface="Arial"/>
                  <a:sym typeface="Arial"/>
                </a:rPr>
                <a:t> </a:t>
              </a:r>
              <a:r>
                <a:rPr b="0" i="0" lang="ko-KR" sz="1400" u="none" cap="none" strike="noStrike">
                  <a:solidFill>
                    <a:schemeClr val="lt1"/>
                  </a:solidFill>
                  <a:latin typeface="Arial"/>
                  <a:ea typeface="Arial"/>
                  <a:cs typeface="Arial"/>
                  <a:sym typeface="Arial"/>
                </a:rPr>
                <a:t>loss = 'categorical_crossentropy'</a:t>
              </a:r>
              <a:r>
                <a:rPr b="1" i="0" lang="ko-KR" sz="2400" u="none" cap="none" strike="noStrike">
                  <a:solidFill>
                    <a:schemeClr val="lt1"/>
                  </a:solidFill>
                  <a:latin typeface="Arial"/>
                  <a:ea typeface="Arial"/>
                  <a:cs typeface="Arial"/>
                  <a:sym typeface="Arial"/>
                </a:rPr>
                <a:t> </a:t>
              </a:r>
              <a:endParaRPr b="1" i="0" sz="2400" u="none" cap="none" strike="noStrike">
                <a:solidFill>
                  <a:schemeClr val="lt1"/>
                </a:solidFill>
                <a:latin typeface="Arial"/>
                <a:ea typeface="Arial"/>
                <a:cs typeface="Arial"/>
                <a:sym typeface="Arial"/>
              </a:endParaRPr>
            </a:p>
          </p:txBody>
        </p:sp>
        <p:sp>
          <p:nvSpPr>
            <p:cNvPr id="326" name="Google Shape;326;gce060812f9_1_25"/>
            <p:cNvSpPr txBox="1"/>
            <p:nvPr/>
          </p:nvSpPr>
          <p:spPr>
            <a:xfrm>
              <a:off x="5851612" y="1390145"/>
              <a:ext cx="979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gce060812f9_1_25"/>
            <p:cNvSpPr txBox="1"/>
            <p:nvPr/>
          </p:nvSpPr>
          <p:spPr>
            <a:xfrm>
              <a:off x="4944817" y="842448"/>
              <a:ext cx="9732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200"/>
                <a:buFont typeface="Arial"/>
                <a:buNone/>
              </a:pPr>
              <a:r>
                <a:rPr b="1" i="0" lang="ko-KR" sz="4200" u="none" cap="none" strike="noStrike">
                  <a:solidFill>
                    <a:schemeClr val="lt1"/>
                  </a:solidFill>
                  <a:latin typeface="Libre Franklin"/>
                  <a:ea typeface="Libre Franklin"/>
                  <a:cs typeface="Libre Franklin"/>
                  <a:sym typeface="Libre Franklin"/>
                </a:rPr>
                <a:t>03</a:t>
              </a:r>
              <a:endParaRPr b="1" i="0" sz="4200" u="none" cap="none" strike="noStrike">
                <a:solidFill>
                  <a:schemeClr val="lt1"/>
                </a:solidFill>
                <a:latin typeface="Libre Franklin"/>
                <a:ea typeface="Libre Franklin"/>
                <a:cs typeface="Libre Franklin"/>
                <a:sym typeface="Libre Franklin"/>
              </a:endParaRPr>
            </a:p>
          </p:txBody>
        </p:sp>
      </p:grpSp>
      <p:cxnSp>
        <p:nvCxnSpPr>
          <p:cNvPr id="328" name="Google Shape;328;gce060812f9_1_25"/>
          <p:cNvCxnSpPr/>
          <p:nvPr/>
        </p:nvCxnSpPr>
        <p:spPr>
          <a:xfrm flipH="1" rot="10800000">
            <a:off x="1630954" y="904531"/>
            <a:ext cx="1657500" cy="4800"/>
          </a:xfrm>
          <a:prstGeom prst="straightConnector1">
            <a:avLst/>
          </a:prstGeom>
          <a:noFill/>
          <a:ln cap="flat" cmpd="sng" w="28575">
            <a:solidFill>
              <a:schemeClr val="lt1"/>
            </a:solidFill>
            <a:prstDash val="solid"/>
            <a:miter lim="800000"/>
            <a:headEnd len="sm" w="sm" type="none"/>
            <a:tailEnd len="sm" w="sm" type="none"/>
          </a:ln>
        </p:spPr>
      </p:cxnSp>
      <p:graphicFrame>
        <p:nvGraphicFramePr>
          <p:cNvPr id="329" name="Google Shape;329;gce060812f9_1_25"/>
          <p:cNvGraphicFramePr/>
          <p:nvPr/>
        </p:nvGraphicFramePr>
        <p:xfrm>
          <a:off x="403668" y="1330589"/>
          <a:ext cx="3000000" cy="3000000"/>
        </p:xfrm>
        <a:graphic>
          <a:graphicData uri="http://schemas.openxmlformats.org/drawingml/2006/table">
            <a:tbl>
              <a:tblPr bandRow="1" firstRow="1">
                <a:noFill/>
                <a:tableStyleId>{5436F1DC-1EA8-46AF-ABF6-A5821D06A258}</a:tableStyleId>
              </a:tblPr>
              <a:tblGrid>
                <a:gridCol w="1130350"/>
                <a:gridCol w="1130350"/>
                <a:gridCol w="1130350"/>
                <a:gridCol w="1130350"/>
                <a:gridCol w="1130350"/>
                <a:gridCol w="1130350"/>
                <a:gridCol w="1130350"/>
                <a:gridCol w="1130350"/>
                <a:gridCol w="1130350"/>
                <a:gridCol w="1130350"/>
              </a:tblGrid>
              <a:tr h="815850">
                <a:tc>
                  <a:txBody>
                    <a:bodyPr/>
                    <a:lstStyle/>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757070"/>
                      </a:solidFill>
                      <a:prstDash val="solid"/>
                      <a:round/>
                      <a:headEnd len="sm" w="sm" type="none"/>
                      <a:tailEnd len="sm" w="sm" type="none"/>
                    </a:lnB>
                    <a:solidFill>
                      <a:srgbClr val="EAD1DC"/>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ko-KR" sz="1300" u="none" cap="none" strike="noStrike"/>
                        <a:t>version12</a:t>
                      </a:r>
                      <a:endParaRPr b="1" sz="13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757070"/>
                      </a:solidFill>
                      <a:prstDash val="solid"/>
                      <a:round/>
                      <a:headEnd len="sm" w="sm" type="none"/>
                      <a:tailEnd len="sm" w="sm" type="none"/>
                    </a:lnB>
                    <a:solidFill>
                      <a:srgbClr val="EAD1DC"/>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ko-KR" sz="1300" u="none" cap="none" strike="noStrike">
                          <a:solidFill>
                            <a:schemeClr val="dk1"/>
                          </a:solidFill>
                        </a:rPr>
                        <a:t>version14</a:t>
                      </a:r>
                      <a:endParaRPr b="1" sz="13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757070"/>
                      </a:solidFill>
                      <a:prstDash val="solid"/>
                      <a:round/>
                      <a:headEnd len="sm" w="sm" type="none"/>
                      <a:tailEnd len="sm" w="sm" type="none"/>
                    </a:lnB>
                    <a:solidFill>
                      <a:srgbClr val="EAD1DC"/>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ko-KR" sz="1300" u="none" cap="none" strike="noStrike">
                          <a:solidFill>
                            <a:schemeClr val="dk1"/>
                          </a:solidFill>
                        </a:rPr>
                        <a:t>version15</a:t>
                      </a:r>
                      <a:endParaRPr b="1" sz="13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757070"/>
                      </a:solidFill>
                      <a:prstDash val="solid"/>
                      <a:round/>
                      <a:headEnd len="sm" w="sm" type="none"/>
                      <a:tailEnd len="sm" w="sm" type="none"/>
                    </a:lnB>
                    <a:solidFill>
                      <a:srgbClr val="EAD1DC"/>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ko-KR" sz="1300" u="none" cap="none" strike="noStrike">
                          <a:solidFill>
                            <a:schemeClr val="dk1"/>
                          </a:solidFill>
                        </a:rPr>
                        <a:t>version16</a:t>
                      </a:r>
                      <a:endParaRPr b="1" sz="13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757070"/>
                      </a:solidFill>
                      <a:prstDash val="solid"/>
                      <a:round/>
                      <a:headEnd len="sm" w="sm" type="none"/>
                      <a:tailEnd len="sm" w="sm" type="none"/>
                    </a:lnB>
                    <a:solidFill>
                      <a:srgbClr val="EAD1DC"/>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ko-KR" sz="1300" u="none" cap="none" strike="noStrike">
                          <a:solidFill>
                            <a:schemeClr val="dk1"/>
                          </a:solidFill>
                        </a:rPr>
                        <a:t>version17</a:t>
                      </a:r>
                      <a:endParaRPr b="1" sz="13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757070"/>
                      </a:solidFill>
                      <a:prstDash val="solid"/>
                      <a:round/>
                      <a:headEnd len="sm" w="sm" type="none"/>
                      <a:tailEnd len="sm" w="sm" type="none"/>
                    </a:lnB>
                    <a:solidFill>
                      <a:srgbClr val="EAD1DC"/>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ko-KR" sz="1300" u="none" cap="none" strike="noStrike">
                          <a:solidFill>
                            <a:schemeClr val="dk1"/>
                          </a:solidFill>
                        </a:rPr>
                        <a:t>version18</a:t>
                      </a:r>
                      <a:endParaRPr b="1" sz="13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757070"/>
                      </a:solidFill>
                      <a:prstDash val="solid"/>
                      <a:round/>
                      <a:headEnd len="sm" w="sm" type="none"/>
                      <a:tailEnd len="sm" w="sm" type="none"/>
                    </a:lnB>
                    <a:solidFill>
                      <a:srgbClr val="EAD1DC"/>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ko-KR" sz="1300" u="none" cap="none" strike="noStrike">
                          <a:solidFill>
                            <a:schemeClr val="dk1"/>
                          </a:solidFill>
                        </a:rPr>
                        <a:t>version19</a:t>
                      </a:r>
                      <a:endParaRPr b="1" sz="13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757070"/>
                      </a:solidFill>
                      <a:prstDash val="solid"/>
                      <a:round/>
                      <a:headEnd len="sm" w="sm" type="none"/>
                      <a:tailEnd len="sm" w="sm" type="none"/>
                    </a:lnB>
                    <a:solidFill>
                      <a:srgbClr val="EAD1DC"/>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ko-KR" sz="1300" u="none" cap="none" strike="noStrike">
                          <a:solidFill>
                            <a:schemeClr val="dk1"/>
                          </a:solidFill>
                        </a:rPr>
                        <a:t>version20</a:t>
                      </a:r>
                      <a:endParaRPr b="1" sz="13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757070"/>
                      </a:solidFill>
                      <a:prstDash val="solid"/>
                      <a:round/>
                      <a:headEnd len="sm" w="sm" type="none"/>
                      <a:tailEnd len="sm" w="sm" type="none"/>
                    </a:lnB>
                    <a:solidFill>
                      <a:srgbClr val="EAD1DC"/>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ko-KR" sz="1300" u="none" cap="none" strike="noStrike">
                          <a:solidFill>
                            <a:schemeClr val="dk1"/>
                          </a:solidFill>
                        </a:rPr>
                        <a:t>version21</a:t>
                      </a:r>
                      <a:endParaRPr b="1" sz="13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757070"/>
                      </a:solidFill>
                      <a:prstDash val="solid"/>
                      <a:round/>
                      <a:headEnd len="sm" w="sm" type="none"/>
                      <a:tailEnd len="sm" w="sm" type="none"/>
                    </a:lnB>
                    <a:solidFill>
                      <a:srgbClr val="EAD1DC"/>
                    </a:solidFill>
                  </a:tcPr>
                </a:tc>
              </a:tr>
              <a:tr h="865750">
                <a:tc rowSpan="2">
                  <a:txBody>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설명</a:t>
                      </a:r>
                      <a:endParaRPr b="1" sz="14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EAD1DC"/>
                    </a:solidFill>
                  </a:tcPr>
                </a:tc>
                <a:tc rowSpan="2">
                  <a:txBody>
                    <a:bodyPr/>
                    <a:lstStyle/>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 전체 학습</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GAP2D</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Flatten</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Dropout(0.5)</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Dense(512)</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Dropout(0.5)</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t/>
                      </a:r>
                      <a:endParaRPr sz="1100" u="none" cap="none" strike="noStrike">
                        <a:solidFill>
                          <a:schemeClr val="dk1"/>
                        </a:solidFill>
                      </a:endParaRPr>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rowSpan="2">
                  <a:txBody>
                    <a:bodyPr/>
                    <a:lstStyle/>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 전체 학습</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GAP2D</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Flatten</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Dropout(0.5)</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000" u="none" cap="none" strike="noStrike">
                          <a:solidFill>
                            <a:schemeClr val="dk1"/>
                          </a:solidFill>
                        </a:rPr>
                        <a:t>Dense(1024)</a:t>
                      </a:r>
                      <a:endParaRPr sz="10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Dropout(0.5)</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Dense(256)</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t/>
                      </a:r>
                      <a:endParaRPr sz="1100" u="none" cap="none" strike="noStrike">
                        <a:solidFill>
                          <a:schemeClr val="dk1"/>
                        </a:solidFill>
                      </a:endParaRPr>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rowSpan="2">
                  <a:txBody>
                    <a:bodyPr/>
                    <a:lstStyle/>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 전체 학습</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GAP2D</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Dropout(0.5)</a:t>
                      </a:r>
                      <a:endParaRPr sz="1100" u="none" cap="none" strike="noStrike">
                        <a:solidFill>
                          <a:schemeClr val="dk1"/>
                        </a:solidFill>
                      </a:endParaRPr>
                    </a:p>
                    <a:p>
                      <a:pPr indent="0" lvl="0" marL="0" marR="0" rtl="0" algn="l">
                        <a:lnSpc>
                          <a:spcPct val="100000"/>
                        </a:lnSpc>
                        <a:spcBef>
                          <a:spcPts val="0"/>
                        </a:spcBef>
                        <a:spcAft>
                          <a:spcPts val="0"/>
                        </a:spcAft>
                        <a:buClr>
                          <a:srgbClr val="000000"/>
                        </a:buClr>
                        <a:buSzPts val="1000"/>
                        <a:buFont typeface="Arial"/>
                        <a:buNone/>
                      </a:pPr>
                      <a:r>
                        <a:rPr lang="ko-KR" sz="1000" u="none" cap="none" strike="noStrike">
                          <a:solidFill>
                            <a:schemeClr val="dk1"/>
                          </a:solidFill>
                        </a:rPr>
                        <a:t>Dense(1024)</a:t>
                      </a:r>
                      <a:endParaRPr sz="10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Dropout(0.5)</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Dense(512))</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Dropout(0.5)</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Dense(256)</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t/>
                      </a:r>
                      <a:endParaRPr sz="1100" u="none" cap="none" strike="noStrike">
                        <a:solidFill>
                          <a:schemeClr val="dk1"/>
                        </a:solidFill>
                      </a:endParaRPr>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rowSpan="2">
                  <a:txBody>
                    <a:bodyPr/>
                    <a:lstStyle/>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 전체 학습</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GAP2D</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Dropout(0.5)</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000" u="none" cap="none" strike="noStrike">
                          <a:solidFill>
                            <a:schemeClr val="dk1"/>
                          </a:solidFill>
                        </a:rPr>
                        <a:t>Dense(1024)</a:t>
                      </a:r>
                      <a:endParaRPr sz="10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t/>
                      </a:r>
                      <a:endParaRPr sz="1000" u="none" cap="none" strike="noStrike">
                        <a:solidFill>
                          <a:schemeClr val="dk1"/>
                        </a:solidFill>
                      </a:endParaRPr>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rowSpan="2">
                  <a:txBody>
                    <a:bodyPr/>
                    <a:lstStyle/>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 전체 학습</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GAP2D</a:t>
                      </a:r>
                      <a:endParaRPr sz="1100" u="none" cap="none" strike="noStrike">
                        <a:solidFill>
                          <a:schemeClr val="dk1"/>
                        </a:solidFill>
                      </a:endParaRPr>
                    </a:p>
                    <a:p>
                      <a:pPr indent="0" lvl="0" marL="0" marR="0" rtl="0" algn="l">
                        <a:lnSpc>
                          <a:spcPct val="100000"/>
                        </a:lnSpc>
                        <a:spcBef>
                          <a:spcPts val="0"/>
                        </a:spcBef>
                        <a:spcAft>
                          <a:spcPts val="0"/>
                        </a:spcAft>
                        <a:buClr>
                          <a:srgbClr val="000000"/>
                        </a:buClr>
                        <a:buSzPts val="1000"/>
                        <a:buFont typeface="Arial"/>
                        <a:buNone/>
                      </a:pPr>
                      <a:r>
                        <a:rPr lang="ko-KR" sz="1000" u="none" cap="none" strike="noStrike">
                          <a:solidFill>
                            <a:schemeClr val="dk1"/>
                          </a:solidFill>
                        </a:rPr>
                        <a:t>Dense(1024)</a:t>
                      </a:r>
                      <a:endParaRPr sz="10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Dropout(0.5)</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Dense(128)</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t/>
                      </a:r>
                      <a:endParaRPr sz="1100" u="none" cap="none" strike="noStrike">
                        <a:solidFill>
                          <a:schemeClr val="dk1"/>
                        </a:solidFill>
                      </a:endParaRPr>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rowSpan="2">
                  <a:txBody>
                    <a:bodyPr/>
                    <a:lstStyle/>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 전체 학습</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GAP2D</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000" u="none" cap="none" strike="noStrike">
                          <a:solidFill>
                            <a:schemeClr val="dk1"/>
                          </a:solidFill>
                        </a:rPr>
                        <a:t>Dense(1024)</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Dropout(0.5)</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Dense(128)</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Dropout(0.5)</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t/>
                      </a:r>
                      <a:endParaRPr sz="1100" u="none" cap="none" strike="noStrike">
                        <a:solidFill>
                          <a:schemeClr val="dk1"/>
                        </a:solidFill>
                      </a:endParaRPr>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rowSpan="2">
                  <a:txBody>
                    <a:bodyPr/>
                    <a:lstStyle/>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 전체 학습</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GAP2D</a:t>
                      </a:r>
                      <a:endParaRPr sz="1100" u="none" cap="none" strike="noStrike">
                        <a:solidFill>
                          <a:schemeClr val="dk1"/>
                        </a:solidFill>
                      </a:endParaRPr>
                    </a:p>
                    <a:p>
                      <a:pPr indent="0" lvl="0" marL="0" marR="0" rtl="0" algn="l">
                        <a:lnSpc>
                          <a:spcPct val="100000"/>
                        </a:lnSpc>
                        <a:spcBef>
                          <a:spcPts val="0"/>
                        </a:spcBef>
                        <a:spcAft>
                          <a:spcPts val="0"/>
                        </a:spcAft>
                        <a:buClr>
                          <a:srgbClr val="000000"/>
                        </a:buClr>
                        <a:buSzPts val="1000"/>
                        <a:buFont typeface="Arial"/>
                        <a:buNone/>
                      </a:pPr>
                      <a:r>
                        <a:rPr lang="ko-KR" sz="1000" u="none" cap="none" strike="noStrike">
                          <a:solidFill>
                            <a:schemeClr val="dk1"/>
                          </a:solidFill>
                        </a:rPr>
                        <a:t>Dense(1024)</a:t>
                      </a:r>
                      <a:endParaRPr sz="10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Dropout(0.5)</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BatchNorm</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Dense(128)</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Dropout(0.5)</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t/>
                      </a:r>
                      <a:endParaRPr sz="1100" u="none" cap="none" strike="noStrike">
                        <a:solidFill>
                          <a:schemeClr val="dk1"/>
                        </a:solidFill>
                      </a:endParaRPr>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rowSpan="2">
                  <a:txBody>
                    <a:bodyPr/>
                    <a:lstStyle/>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 전체 학습</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GAP2D</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000" u="none" cap="none" strike="noStrike">
                          <a:solidFill>
                            <a:schemeClr val="dk1"/>
                          </a:solidFill>
                        </a:rPr>
                        <a:t>Dense(1024)</a:t>
                      </a:r>
                      <a:endParaRPr sz="10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Dropout(0.5)</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BatchNorm</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Dense(512)</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Dropout(0.5)</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t/>
                      </a:r>
                      <a:endParaRPr sz="1100" u="none" cap="none" strike="noStrike">
                        <a:solidFill>
                          <a:schemeClr val="dk1"/>
                        </a:solidFill>
                      </a:endParaRPr>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rowSpan="2">
                  <a:txBody>
                    <a:bodyPr/>
                    <a:lstStyle/>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 batchnorm 제외 학습</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GAP2D</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000" u="none" cap="none" strike="noStrike">
                          <a:solidFill>
                            <a:schemeClr val="dk1"/>
                          </a:solidFill>
                        </a:rPr>
                        <a:t>Dense(1024)</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Dropout(0.5)</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BatchNorm</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Dense(512)</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100" u="none" cap="none" strike="noStrike">
                          <a:solidFill>
                            <a:schemeClr val="dk1"/>
                          </a:solidFill>
                        </a:rPr>
                        <a:t>Dropout(0.5)</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t/>
                      </a:r>
                      <a:endParaRPr sz="1100" u="none" cap="none" strike="noStrike">
                        <a:solidFill>
                          <a:schemeClr val="dk1"/>
                        </a:solidFill>
                      </a:endParaRPr>
                    </a:p>
                  </a:txBody>
                  <a:tcPr marT="45725" marB="45725" marR="91450" marL="91450" anchor="ctr">
                    <a:lnL cap="flat" cmpd="sng" w="9525">
                      <a:solidFill>
                        <a:srgbClr val="75707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r>
              <a:tr h="1753450">
                <a:tc vMerge="1"/>
                <a:tc vMerge="1"/>
                <a:tc vMerge="1"/>
                <a:tc vMerge="1"/>
                <a:tc vMerge="1"/>
                <a:tc vMerge="1"/>
                <a:tc vMerge="1"/>
                <a:tc vMerge="1"/>
                <a:tc vMerge="1"/>
                <a:tc vMerge="1"/>
              </a:tr>
              <a:tr h="590750">
                <a:tc>
                  <a:txBody>
                    <a:bodyPr/>
                    <a:lstStyle/>
                    <a:p>
                      <a:pPr indent="0" lvl="0" marL="0" marR="0" rtl="0" algn="ctr">
                        <a:lnSpc>
                          <a:spcPct val="100000"/>
                        </a:lnSpc>
                        <a:spcBef>
                          <a:spcPts val="0"/>
                        </a:spcBef>
                        <a:spcAft>
                          <a:spcPts val="0"/>
                        </a:spcAft>
                        <a:buClr>
                          <a:srgbClr val="000000"/>
                        </a:buClr>
                        <a:buSzPts val="1300"/>
                        <a:buFont typeface="Arial"/>
                        <a:buNone/>
                      </a:pPr>
                      <a:r>
                        <a:rPr b="1" lang="ko-KR" sz="1300" u="none" cap="none" strike="noStrike"/>
                        <a:t>Optimizer</a:t>
                      </a:r>
                      <a:endParaRPr b="1" sz="13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EAD1D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solidFill>
                            <a:schemeClr val="dk1"/>
                          </a:solidFill>
                        </a:rPr>
                        <a:t>Adam</a:t>
                      </a:r>
                      <a:endParaRPr sz="1400" u="none" cap="none" strike="noStrike">
                        <a:solidFill>
                          <a:schemeClr val="dk1"/>
                        </a:solidFill>
                      </a:endParaRPr>
                    </a:p>
                    <a:p>
                      <a:pPr indent="0" lvl="0" marL="0" marR="0" rtl="0" algn="ctr">
                        <a:lnSpc>
                          <a:spcPct val="100000"/>
                        </a:lnSpc>
                        <a:spcBef>
                          <a:spcPts val="0"/>
                        </a:spcBef>
                        <a:spcAft>
                          <a:spcPts val="0"/>
                        </a:spcAft>
                        <a:buClr>
                          <a:srgbClr val="000000"/>
                        </a:buClr>
                        <a:buSzPts val="1400"/>
                        <a:buFont typeface="Arial"/>
                        <a:buNone/>
                      </a:pPr>
                      <a:r>
                        <a:rPr lang="ko-KR" sz="1400" u="none" cap="none" strike="noStrike">
                          <a:solidFill>
                            <a:schemeClr val="dk1"/>
                          </a:solidFill>
                        </a:rPr>
                        <a:t>(0.0001)</a:t>
                      </a:r>
                      <a:endParaRPr sz="1400" u="none" cap="none" strike="noStrike">
                        <a:solidFill>
                          <a:schemeClr val="dk1"/>
                        </a:solidFill>
                      </a:endParaRPr>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solidFill>
                            <a:schemeClr val="dk1"/>
                          </a:solidFill>
                        </a:rPr>
                        <a:t>Adam</a:t>
                      </a:r>
                      <a:endParaRPr sz="1400" u="none" cap="none" strike="noStrike">
                        <a:solidFill>
                          <a:schemeClr val="dk1"/>
                        </a:solidFill>
                      </a:endParaRPr>
                    </a:p>
                    <a:p>
                      <a:pPr indent="0" lvl="0" marL="0" marR="0" rtl="0" algn="ctr">
                        <a:lnSpc>
                          <a:spcPct val="100000"/>
                        </a:lnSpc>
                        <a:spcBef>
                          <a:spcPts val="0"/>
                        </a:spcBef>
                        <a:spcAft>
                          <a:spcPts val="0"/>
                        </a:spcAft>
                        <a:buClr>
                          <a:srgbClr val="000000"/>
                        </a:buClr>
                        <a:buSzPts val="1400"/>
                        <a:buFont typeface="Arial"/>
                        <a:buNone/>
                      </a:pPr>
                      <a:r>
                        <a:rPr lang="ko-KR" sz="1400" u="none" cap="none" strike="noStrike">
                          <a:solidFill>
                            <a:schemeClr val="dk1"/>
                          </a:solidFill>
                        </a:rPr>
                        <a:t>(0.0001)</a:t>
                      </a:r>
                      <a:endParaRPr sz="1400" u="none" cap="none" strike="noStrike">
                        <a:solidFill>
                          <a:schemeClr val="dk1"/>
                        </a:solidFill>
                      </a:endParaRPr>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solidFill>
                            <a:schemeClr val="dk1"/>
                          </a:solidFill>
                        </a:rPr>
                        <a:t>Nadam</a:t>
                      </a:r>
                      <a:endParaRPr sz="1400" u="none" cap="none" strike="noStrike">
                        <a:solidFill>
                          <a:schemeClr val="dk1"/>
                        </a:solidFill>
                      </a:endParaRPr>
                    </a:p>
                    <a:p>
                      <a:pPr indent="0" lvl="0" marL="0" marR="0" rtl="0" algn="ctr">
                        <a:lnSpc>
                          <a:spcPct val="100000"/>
                        </a:lnSpc>
                        <a:spcBef>
                          <a:spcPts val="0"/>
                        </a:spcBef>
                        <a:spcAft>
                          <a:spcPts val="0"/>
                        </a:spcAft>
                        <a:buClr>
                          <a:srgbClr val="000000"/>
                        </a:buClr>
                        <a:buSzPts val="1400"/>
                        <a:buFont typeface="Arial"/>
                        <a:buNone/>
                      </a:pPr>
                      <a:r>
                        <a:rPr lang="ko-KR" sz="1400" u="none" cap="none" strike="noStrike">
                          <a:solidFill>
                            <a:schemeClr val="dk1"/>
                          </a:solidFill>
                        </a:rPr>
                        <a:t>(0.001)</a:t>
                      </a:r>
                      <a:endParaRPr sz="1400" u="none" cap="none" strike="noStrike">
                        <a:solidFill>
                          <a:schemeClr val="dk1"/>
                        </a:solidFill>
                      </a:endParaRPr>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solidFill>
                            <a:schemeClr val="dk1"/>
                          </a:solidFill>
                        </a:rPr>
                        <a:t>Nadam</a:t>
                      </a:r>
                      <a:endParaRPr sz="1400" u="none" cap="none" strike="noStrike">
                        <a:solidFill>
                          <a:schemeClr val="dk1"/>
                        </a:solidFill>
                      </a:endParaRPr>
                    </a:p>
                    <a:p>
                      <a:pPr indent="0" lvl="0" marL="0" marR="0" rtl="0" algn="ctr">
                        <a:lnSpc>
                          <a:spcPct val="100000"/>
                        </a:lnSpc>
                        <a:spcBef>
                          <a:spcPts val="0"/>
                        </a:spcBef>
                        <a:spcAft>
                          <a:spcPts val="0"/>
                        </a:spcAft>
                        <a:buClr>
                          <a:srgbClr val="000000"/>
                        </a:buClr>
                        <a:buSzPts val="1400"/>
                        <a:buFont typeface="Arial"/>
                        <a:buNone/>
                      </a:pPr>
                      <a:r>
                        <a:rPr lang="ko-KR" sz="1400" u="none" cap="none" strike="noStrike">
                          <a:solidFill>
                            <a:schemeClr val="dk1"/>
                          </a:solidFill>
                        </a:rPr>
                        <a:t>(0.0001)</a:t>
                      </a:r>
                      <a:endParaRPr sz="1400" u="none" cap="none" strike="noStrike">
                        <a:solidFill>
                          <a:schemeClr val="dk1"/>
                        </a:solidFill>
                      </a:endParaRPr>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solidFill>
                            <a:schemeClr val="dk1"/>
                          </a:solidFill>
                        </a:rPr>
                        <a:t>Nadam</a:t>
                      </a:r>
                      <a:endParaRPr sz="1400" u="none" cap="none" strike="noStrike">
                        <a:solidFill>
                          <a:schemeClr val="dk1"/>
                        </a:solidFill>
                      </a:endParaRPr>
                    </a:p>
                    <a:p>
                      <a:pPr indent="0" lvl="0" marL="0" marR="0" rtl="0" algn="ctr">
                        <a:lnSpc>
                          <a:spcPct val="100000"/>
                        </a:lnSpc>
                        <a:spcBef>
                          <a:spcPts val="0"/>
                        </a:spcBef>
                        <a:spcAft>
                          <a:spcPts val="0"/>
                        </a:spcAft>
                        <a:buClr>
                          <a:srgbClr val="000000"/>
                        </a:buClr>
                        <a:buSzPts val="1400"/>
                        <a:buFont typeface="Arial"/>
                        <a:buNone/>
                      </a:pPr>
                      <a:r>
                        <a:rPr lang="ko-KR" sz="1400" u="none" cap="none" strike="noStrike">
                          <a:solidFill>
                            <a:schemeClr val="dk1"/>
                          </a:solidFill>
                        </a:rPr>
                        <a:t>(0.0001)</a:t>
                      </a:r>
                      <a:endParaRPr sz="1400" u="none" cap="none" strike="noStrike">
                        <a:solidFill>
                          <a:schemeClr val="dk1"/>
                        </a:solidFill>
                      </a:endParaRPr>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solidFill>
                            <a:schemeClr val="dk1"/>
                          </a:solidFill>
                        </a:rPr>
                        <a:t>Adam</a:t>
                      </a:r>
                      <a:endParaRPr sz="1400" u="none" cap="none" strike="noStrike">
                        <a:solidFill>
                          <a:schemeClr val="dk1"/>
                        </a:solidFill>
                      </a:endParaRPr>
                    </a:p>
                    <a:p>
                      <a:pPr indent="0" lvl="0" marL="0" marR="0" rtl="0" algn="ctr">
                        <a:lnSpc>
                          <a:spcPct val="100000"/>
                        </a:lnSpc>
                        <a:spcBef>
                          <a:spcPts val="0"/>
                        </a:spcBef>
                        <a:spcAft>
                          <a:spcPts val="0"/>
                        </a:spcAft>
                        <a:buClr>
                          <a:srgbClr val="000000"/>
                        </a:buClr>
                        <a:buSzPts val="1400"/>
                        <a:buFont typeface="Arial"/>
                        <a:buNone/>
                      </a:pPr>
                      <a:r>
                        <a:rPr lang="ko-KR" sz="1400" u="none" cap="none" strike="noStrike">
                          <a:solidFill>
                            <a:schemeClr val="dk1"/>
                          </a:solidFill>
                        </a:rPr>
                        <a:t>(0.0001)</a:t>
                      </a:r>
                      <a:endParaRPr sz="1400" u="none" cap="none" strike="noStrike">
                        <a:solidFill>
                          <a:schemeClr val="dk1"/>
                        </a:solidFill>
                      </a:endParaRPr>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ko-KR" sz="1400" u="none" cap="none" strike="noStrike">
                          <a:solidFill>
                            <a:schemeClr val="dk1"/>
                          </a:solidFill>
                        </a:rPr>
                        <a:t>Adam</a:t>
                      </a:r>
                      <a:endParaRPr sz="1400" u="none" cap="none" strike="noStrike">
                        <a:solidFill>
                          <a:schemeClr val="dk1"/>
                        </a:solidFill>
                      </a:endParaRPr>
                    </a:p>
                    <a:p>
                      <a:pPr indent="0" lvl="0" marL="0" marR="0" rtl="0" algn="ctr">
                        <a:lnSpc>
                          <a:spcPct val="100000"/>
                        </a:lnSpc>
                        <a:spcBef>
                          <a:spcPts val="0"/>
                        </a:spcBef>
                        <a:spcAft>
                          <a:spcPts val="0"/>
                        </a:spcAft>
                        <a:buClr>
                          <a:schemeClr val="dk1"/>
                        </a:buClr>
                        <a:buSzPts val="1100"/>
                        <a:buFont typeface="Arial"/>
                        <a:buNone/>
                      </a:pPr>
                      <a:r>
                        <a:rPr lang="ko-KR" sz="1400" u="none" cap="none" strike="noStrike">
                          <a:solidFill>
                            <a:schemeClr val="dk1"/>
                          </a:solidFill>
                        </a:rPr>
                        <a:t>(0.0001)</a:t>
                      </a:r>
                      <a:endParaRPr sz="1400" u="none" cap="none" strike="noStrike">
                        <a:solidFill>
                          <a:schemeClr val="dk1"/>
                        </a:solidFill>
                      </a:endParaRPr>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ko-KR" sz="1400" u="none" cap="none" strike="noStrike">
                          <a:solidFill>
                            <a:schemeClr val="dk1"/>
                          </a:solidFill>
                        </a:rPr>
                        <a:t>RMSprop</a:t>
                      </a:r>
                      <a:endParaRPr sz="14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400" u="none" cap="none" strike="noStrike">
                          <a:solidFill>
                            <a:schemeClr val="dk1"/>
                          </a:solidFill>
                        </a:rPr>
                        <a:t>(0.0001)</a:t>
                      </a:r>
                      <a:endParaRPr sz="1400" u="none" cap="none" strike="noStrike">
                        <a:solidFill>
                          <a:schemeClr val="dk1"/>
                        </a:solidFill>
                      </a:endParaRPr>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ko-KR" sz="1400" u="none" cap="none" strike="noStrike">
                          <a:solidFill>
                            <a:schemeClr val="dk1"/>
                          </a:solidFill>
                        </a:rPr>
                        <a:t>RMSprop</a:t>
                      </a:r>
                      <a:endParaRPr sz="14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ko-KR" sz="1400" u="none" cap="none" strike="noStrike">
                          <a:solidFill>
                            <a:schemeClr val="dk1"/>
                          </a:solidFill>
                        </a:rPr>
                        <a:t>(0.0001)</a:t>
                      </a:r>
                      <a:endParaRPr sz="1400" u="none" cap="none" strike="noStrike">
                        <a:solidFill>
                          <a:schemeClr val="dk1"/>
                        </a:solidFill>
                      </a:endParaRPr>
                    </a:p>
                  </a:txBody>
                  <a:tcPr marT="45725" marB="45725" marR="91450" marL="91450" anchor="ctr">
                    <a:lnL cap="flat" cmpd="sng" w="9525">
                      <a:solidFill>
                        <a:srgbClr val="75707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r>
              <a:tr h="565700">
                <a:tc>
                  <a:txBody>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val_acc</a:t>
                      </a:r>
                      <a:endParaRPr b="1" sz="14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EAD1D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solidFill>
                            <a:schemeClr val="dk1"/>
                          </a:solidFill>
                        </a:rPr>
                        <a:t>0.806</a:t>
                      </a:r>
                      <a:endParaRPr sz="1400" u="none" cap="none" strike="noStrike">
                        <a:solidFill>
                          <a:schemeClr val="dk1"/>
                        </a:solidFill>
                      </a:endParaRPr>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solidFill>
                            <a:schemeClr val="dk1"/>
                          </a:solidFill>
                        </a:rPr>
                        <a:t>0.8292</a:t>
                      </a:r>
                      <a:endParaRPr sz="1400" u="none" cap="none" strike="noStrike">
                        <a:solidFill>
                          <a:schemeClr val="dk1"/>
                        </a:solidFill>
                      </a:endParaRPr>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solidFill>
                            <a:srgbClr val="212121"/>
                          </a:solidFill>
                        </a:rPr>
                        <a:t>0.7885</a:t>
                      </a:r>
                      <a:endParaRPr sz="1400" u="none" cap="none" strike="noStrike">
                        <a:solidFill>
                          <a:schemeClr val="dk1"/>
                        </a:solidFill>
                      </a:endParaRPr>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solidFill>
                            <a:schemeClr val="dk1"/>
                          </a:solidFill>
                        </a:rPr>
                        <a:t>0.</a:t>
                      </a:r>
                      <a:r>
                        <a:rPr lang="ko-KR" sz="1400" u="none" cap="none" strike="noStrike">
                          <a:solidFill>
                            <a:srgbClr val="212121"/>
                          </a:solidFill>
                        </a:rPr>
                        <a:t>8045</a:t>
                      </a:r>
                      <a:endParaRPr sz="1400" u="none" cap="none" strike="noStrike">
                        <a:solidFill>
                          <a:schemeClr val="dk1"/>
                        </a:solidFill>
                      </a:endParaRPr>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solidFill>
                            <a:srgbClr val="212121"/>
                          </a:solidFill>
                        </a:rPr>
                        <a:t>0.8132</a:t>
                      </a:r>
                      <a:endParaRPr sz="1400" u="none" cap="none" strike="noStrike">
                        <a:solidFill>
                          <a:schemeClr val="dk1"/>
                        </a:solidFill>
                      </a:endParaRPr>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solidFill>
                            <a:srgbClr val="212121"/>
                          </a:solidFill>
                        </a:rPr>
                        <a:t>0.811</a:t>
                      </a:r>
                      <a:endParaRPr sz="1400" u="none" cap="none" strike="noStrike">
                        <a:solidFill>
                          <a:schemeClr val="dk1"/>
                        </a:solidFill>
                      </a:endParaRPr>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solidFill>
                            <a:srgbClr val="212121"/>
                          </a:solidFill>
                        </a:rPr>
                        <a:t>0.8372</a:t>
                      </a:r>
                      <a:endParaRPr sz="1400" u="none" cap="none" strike="noStrike">
                        <a:solidFill>
                          <a:schemeClr val="dk1"/>
                        </a:solidFill>
                      </a:endParaRPr>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solidFill>
                            <a:srgbClr val="212121"/>
                          </a:solidFill>
                        </a:rPr>
                        <a:t>0.8503</a:t>
                      </a:r>
                      <a:endParaRPr sz="1400" u="none" cap="none" strike="noStrike">
                        <a:solidFill>
                          <a:schemeClr val="dk1"/>
                        </a:solidFill>
                      </a:endParaRPr>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solidFill>
                            <a:srgbClr val="212121"/>
                          </a:solidFill>
                        </a:rPr>
                        <a:t>0.8481</a:t>
                      </a:r>
                      <a:endParaRPr sz="1400" u="none" cap="none" strike="noStrike">
                        <a:solidFill>
                          <a:schemeClr val="dk1"/>
                        </a:solidFill>
                      </a:endParaRPr>
                    </a:p>
                  </a:txBody>
                  <a:tcPr marT="45725" marB="45725" marR="91450" marL="91450" anchor="ctr">
                    <a:lnL cap="flat" cmpd="sng" w="9525">
                      <a:solidFill>
                        <a:srgbClr val="75707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r>
              <a:tr h="537050">
                <a:tc>
                  <a:txBody>
                    <a:bodyPr/>
                    <a:lstStyle/>
                    <a:p>
                      <a:pPr indent="0" lvl="0" marL="0" marR="0" rtl="0" algn="ctr">
                        <a:lnSpc>
                          <a:spcPct val="100000"/>
                        </a:lnSpc>
                        <a:spcBef>
                          <a:spcPts val="0"/>
                        </a:spcBef>
                        <a:spcAft>
                          <a:spcPts val="0"/>
                        </a:spcAft>
                        <a:buClr>
                          <a:srgbClr val="000000"/>
                        </a:buClr>
                        <a:buSzPts val="1400"/>
                        <a:buFont typeface="Arial"/>
                        <a:buNone/>
                      </a:pPr>
                      <a:r>
                        <a:rPr b="1" lang="ko-KR" sz="1400" u="none" cap="none" strike="noStrike"/>
                        <a:t>val_loss</a:t>
                      </a:r>
                      <a:endParaRPr b="1" sz="1400" u="none" cap="none" strike="noStrike"/>
                    </a:p>
                  </a:txBody>
                  <a:tcPr marT="45725" marB="45725" marR="91450" marL="91450" anchor="ctr">
                    <a:lnL cap="flat" cmpd="sng" w="9525">
                      <a:solidFill>
                        <a:srgbClr val="00000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EAD1D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solidFill>
                            <a:schemeClr val="dk1"/>
                          </a:solidFill>
                        </a:rPr>
                        <a:t>0.9524</a:t>
                      </a:r>
                      <a:endParaRPr sz="1400" u="none" cap="none" strike="noStrike">
                        <a:solidFill>
                          <a:schemeClr val="dk1"/>
                        </a:solidFill>
                      </a:endParaRPr>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solidFill>
                            <a:schemeClr val="dk1"/>
                          </a:solidFill>
                        </a:rPr>
                        <a:t>0.9307</a:t>
                      </a:r>
                      <a:endParaRPr sz="1400" u="none" cap="none" strike="noStrike">
                        <a:solidFill>
                          <a:schemeClr val="dk1"/>
                        </a:solidFill>
                      </a:endParaRPr>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solidFill>
                            <a:srgbClr val="212121"/>
                          </a:solidFill>
                        </a:rPr>
                        <a:t>0.9511</a:t>
                      </a:r>
                      <a:endParaRPr sz="1400" u="none" cap="none" strike="noStrike">
                        <a:solidFill>
                          <a:schemeClr val="dk1"/>
                        </a:solidFill>
                      </a:endParaRPr>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solidFill>
                            <a:schemeClr val="dk1"/>
                          </a:solidFill>
                        </a:rPr>
                        <a:t>0.8440</a:t>
                      </a:r>
                      <a:endParaRPr sz="1400" u="none" cap="none" strike="noStrike">
                        <a:solidFill>
                          <a:schemeClr val="dk1"/>
                        </a:solidFill>
                      </a:endParaRPr>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solidFill>
                            <a:srgbClr val="212121"/>
                          </a:solidFill>
                        </a:rPr>
                        <a:t>0.8767</a:t>
                      </a:r>
                      <a:endParaRPr sz="1400" u="none" cap="none" strike="noStrike">
                        <a:solidFill>
                          <a:schemeClr val="dk1"/>
                        </a:solidFill>
                      </a:endParaRPr>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solidFill>
                            <a:srgbClr val="212121"/>
                          </a:solidFill>
                        </a:rPr>
                        <a:t>0.9657</a:t>
                      </a:r>
                      <a:endParaRPr sz="1400" u="none" cap="none" strike="noStrike">
                        <a:solidFill>
                          <a:schemeClr val="dk1"/>
                        </a:solidFill>
                      </a:endParaRPr>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solidFill>
                            <a:srgbClr val="212121"/>
                          </a:solidFill>
                        </a:rPr>
                        <a:t>0.8636</a:t>
                      </a:r>
                      <a:endParaRPr sz="1400" u="none" cap="none" strike="noStrike">
                        <a:solidFill>
                          <a:schemeClr val="dk1"/>
                        </a:solidFill>
                      </a:endParaRPr>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solidFill>
                            <a:srgbClr val="212121"/>
                          </a:solidFill>
                        </a:rPr>
                        <a:t>0.9271</a:t>
                      </a:r>
                      <a:endParaRPr sz="1400" u="none" cap="none" strike="noStrike">
                        <a:solidFill>
                          <a:schemeClr val="dk1"/>
                        </a:solidFill>
                      </a:endParaRPr>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ko-KR" sz="1400" u="none" cap="none" strike="noStrike">
                          <a:solidFill>
                            <a:srgbClr val="212121"/>
                          </a:solidFill>
                        </a:rPr>
                        <a:t>0.9538</a:t>
                      </a:r>
                      <a:endParaRPr sz="1400" u="none" cap="none" strike="noStrike">
                        <a:solidFill>
                          <a:schemeClr val="dk1"/>
                        </a:solidFill>
                      </a:endParaRPr>
                    </a:p>
                  </a:txBody>
                  <a:tcPr marT="45725" marB="45725" marR="91450" marL="91450" anchor="ctr">
                    <a:lnL cap="flat" cmpd="sng" w="9525">
                      <a:solidFill>
                        <a:srgbClr val="75707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757070"/>
                      </a:solidFill>
                      <a:prstDash val="solid"/>
                      <a:round/>
                      <a:headEnd len="sm" w="sm" type="none"/>
                      <a:tailEnd len="sm" w="sm" type="none"/>
                    </a:lnT>
                    <a:lnB cap="flat" cmpd="sng" w="9525">
                      <a:solidFill>
                        <a:srgbClr val="757070"/>
                      </a:solidFill>
                      <a:prstDash val="solid"/>
                      <a:round/>
                      <a:headEnd len="sm" w="sm" type="none"/>
                      <a:tailEnd len="sm" w="sm" type="none"/>
                    </a:lnB>
                    <a:solidFill>
                      <a:srgbClr val="FFFFFF"/>
                    </a:solidFill>
                  </a:tcPr>
                </a:tc>
              </a:tr>
            </a:tbl>
          </a:graphicData>
        </a:graphic>
      </p:graphicFrame>
      <p:grpSp>
        <p:nvGrpSpPr>
          <p:cNvPr id="330" name="Google Shape;330;gce060812f9_1_25"/>
          <p:cNvGrpSpPr/>
          <p:nvPr/>
        </p:nvGrpSpPr>
        <p:grpSpPr>
          <a:xfrm>
            <a:off x="9483140" y="2146475"/>
            <a:ext cx="2198599" cy="2645100"/>
            <a:chOff x="2914278" y="2469271"/>
            <a:chExt cx="3144000" cy="2645100"/>
          </a:xfrm>
        </p:grpSpPr>
        <p:sp>
          <p:nvSpPr>
            <p:cNvPr id="331" name="Google Shape;331;gce060812f9_1_25"/>
            <p:cNvSpPr/>
            <p:nvPr/>
          </p:nvSpPr>
          <p:spPr>
            <a:xfrm>
              <a:off x="2914278" y="2469271"/>
              <a:ext cx="3144000" cy="2645100"/>
            </a:xfrm>
            <a:prstGeom prst="rect">
              <a:avLst/>
            </a:prstGeom>
            <a:solidFill>
              <a:srgbClr val="C9DAF8">
                <a:alpha val="43921"/>
              </a:srgbClr>
            </a:solidFill>
            <a:ln cap="flat" cmpd="sng" w="9525">
              <a:solidFill>
                <a:srgbClr val="CFE2F3"/>
              </a:solidFill>
              <a:prstDash val="solid"/>
              <a:round/>
              <a:headEnd len="sm" w="sm" type="none"/>
              <a:tailEnd len="sm" w="sm" type="none"/>
            </a:ln>
            <a:effectLst>
              <a:reflection blurRad="0" dir="5400000" dist="885825" endA="0" endPos="67000" fadeDir="5400012" kx="0" rotWithShape="0" algn="bl" stA="0"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gce060812f9_1_25"/>
            <p:cNvSpPr/>
            <p:nvPr/>
          </p:nvSpPr>
          <p:spPr>
            <a:xfrm>
              <a:off x="4478249" y="2692746"/>
              <a:ext cx="1522500" cy="416700"/>
            </a:xfrm>
            <a:prstGeom prst="roundRect">
              <a:avLst>
                <a:gd fmla="val 16667" name="adj"/>
              </a:avLst>
            </a:prstGeom>
            <a:noFill/>
            <a:ln cap="flat" cmpd="sng" w="28575">
              <a:solidFill>
                <a:srgbClr val="0000FF"/>
              </a:solidFill>
              <a:prstDash val="dash"/>
              <a:round/>
              <a:headEnd len="sm" w="sm" type="none"/>
              <a:tailEnd len="sm" w="sm" type="none"/>
            </a:ln>
            <a:effectLst>
              <a:reflection blurRad="0" dir="5400000" dist="885825" endA="0" endPos="67000" fadeDir="5400012" kx="0" rotWithShape="0" algn="bl" stA="0"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gce060812f9_1_25"/>
            <p:cNvSpPr/>
            <p:nvPr/>
          </p:nvSpPr>
          <p:spPr>
            <a:xfrm>
              <a:off x="2944965" y="2692757"/>
              <a:ext cx="1426500" cy="416700"/>
            </a:xfrm>
            <a:prstGeom prst="roundRect">
              <a:avLst>
                <a:gd fmla="val 16667" name="adj"/>
              </a:avLst>
            </a:prstGeom>
            <a:noFill/>
            <a:ln cap="flat" cmpd="sng" w="28575">
              <a:solidFill>
                <a:srgbClr val="0000FF"/>
              </a:solidFill>
              <a:prstDash val="dash"/>
              <a:round/>
              <a:headEnd len="sm" w="sm" type="none"/>
              <a:tailEnd len="sm" w="sm" type="none"/>
            </a:ln>
            <a:effectLst>
              <a:reflection blurRad="0" dir="5400000" dist="885825" endA="0" endPos="67000" fadeDir="5400012" kx="0" rotWithShape="0" algn="bl" stA="0"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4" name="Google Shape;334;gce060812f9_1_25"/>
          <p:cNvGrpSpPr/>
          <p:nvPr/>
        </p:nvGrpSpPr>
        <p:grpSpPr>
          <a:xfrm>
            <a:off x="3844882" y="1333300"/>
            <a:ext cx="6731514" cy="5128650"/>
            <a:chOff x="3018910" y="1333300"/>
            <a:chExt cx="6675441" cy="5128650"/>
          </a:xfrm>
        </p:grpSpPr>
        <p:sp>
          <p:nvSpPr>
            <p:cNvPr id="335" name="Google Shape;335;gce060812f9_1_25"/>
            <p:cNvSpPr/>
            <p:nvPr/>
          </p:nvSpPr>
          <p:spPr>
            <a:xfrm>
              <a:off x="8614351" y="1333450"/>
              <a:ext cx="1080000" cy="5128500"/>
            </a:xfrm>
            <a:prstGeom prst="roundRect">
              <a:avLst>
                <a:gd fmla="val 16667" name="adj"/>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gce060812f9_1_25"/>
            <p:cNvSpPr/>
            <p:nvPr/>
          </p:nvSpPr>
          <p:spPr>
            <a:xfrm>
              <a:off x="3018910" y="1333300"/>
              <a:ext cx="1080000" cy="5128500"/>
            </a:xfrm>
            <a:prstGeom prst="roundRect">
              <a:avLst>
                <a:gd fmla="val 16667" name="adj"/>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grpSp>
        <p:nvGrpSpPr>
          <p:cNvPr id="88" name="Google Shape;88;gcf7285eca8_0_0"/>
          <p:cNvGrpSpPr/>
          <p:nvPr/>
        </p:nvGrpSpPr>
        <p:grpSpPr>
          <a:xfrm>
            <a:off x="929071" y="3059540"/>
            <a:ext cx="5267408" cy="738900"/>
            <a:chOff x="4923742" y="2165598"/>
            <a:chExt cx="5267408" cy="738900"/>
          </a:xfrm>
        </p:grpSpPr>
        <p:cxnSp>
          <p:nvCxnSpPr>
            <p:cNvPr id="89" name="Google Shape;89;gcf7285eca8_0_0"/>
            <p:cNvCxnSpPr/>
            <p:nvPr/>
          </p:nvCxnSpPr>
          <p:spPr>
            <a:xfrm>
              <a:off x="4923750" y="2881080"/>
              <a:ext cx="5267400" cy="0"/>
            </a:xfrm>
            <a:prstGeom prst="straightConnector1">
              <a:avLst/>
            </a:prstGeom>
            <a:noFill/>
            <a:ln cap="flat" cmpd="sng" w="28575">
              <a:solidFill>
                <a:schemeClr val="lt1"/>
              </a:solidFill>
              <a:prstDash val="solid"/>
              <a:miter lim="800000"/>
              <a:headEnd len="sm" w="sm" type="none"/>
              <a:tailEnd len="sm" w="sm" type="none"/>
            </a:ln>
          </p:spPr>
        </p:cxnSp>
        <p:sp>
          <p:nvSpPr>
            <p:cNvPr id="90" name="Google Shape;90;gcf7285eca8_0_0"/>
            <p:cNvSpPr txBox="1"/>
            <p:nvPr/>
          </p:nvSpPr>
          <p:spPr>
            <a:xfrm>
              <a:off x="4923742" y="2165598"/>
              <a:ext cx="9513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200"/>
                <a:buFont typeface="Arial"/>
                <a:buNone/>
              </a:pPr>
              <a:r>
                <a:t/>
              </a:r>
              <a:endParaRPr b="1" i="0" sz="4200" u="none" cap="none" strike="noStrike">
                <a:solidFill>
                  <a:schemeClr val="lt1"/>
                </a:solidFill>
                <a:latin typeface="Libre Franklin"/>
                <a:ea typeface="Libre Franklin"/>
                <a:cs typeface="Libre Franklin"/>
                <a:sym typeface="Libre Franklin"/>
              </a:endParaRPr>
            </a:p>
          </p:txBody>
        </p:sp>
      </p:grpSp>
      <p:sp>
        <p:nvSpPr>
          <p:cNvPr id="91" name="Google Shape;91;gcf7285eca8_0_0"/>
          <p:cNvSpPr txBox="1"/>
          <p:nvPr/>
        </p:nvSpPr>
        <p:spPr>
          <a:xfrm>
            <a:off x="1700600" y="3105750"/>
            <a:ext cx="5378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lang="ko-KR" sz="3000">
                <a:solidFill>
                  <a:srgbClr val="FFFFFF"/>
                </a:solidFill>
                <a:latin typeface="Malgun Gothic"/>
                <a:ea typeface="Malgun Gothic"/>
                <a:cs typeface="Malgun Gothic"/>
                <a:sym typeface="Malgun Gothic"/>
              </a:rPr>
              <a:t>이전 발표 요약</a:t>
            </a:r>
            <a:endParaRPr b="0" i="0" sz="3000" u="none" cap="none" strike="noStrike">
              <a:solidFill>
                <a:srgbClr val="FFFFFF"/>
              </a:solidFill>
              <a:latin typeface="Malgun Gothic"/>
              <a:ea typeface="Malgun Gothic"/>
              <a:cs typeface="Malgun Gothic"/>
              <a:sym typeface="Malgun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0E14"/>
        </a:solidFill>
      </p:bgPr>
    </p:bg>
    <p:spTree>
      <p:nvGrpSpPr>
        <p:cNvPr id="340" name="Shape 340"/>
        <p:cNvGrpSpPr/>
        <p:nvPr/>
      </p:nvGrpSpPr>
      <p:grpSpPr>
        <a:xfrm>
          <a:off x="0" y="0"/>
          <a:ext cx="0" cy="0"/>
          <a:chOff x="0" y="0"/>
          <a:chExt cx="0" cy="0"/>
        </a:xfrm>
      </p:grpSpPr>
      <p:sp>
        <p:nvSpPr>
          <p:cNvPr id="341" name="Google Shape;341;gce060812f9_0_38"/>
          <p:cNvSpPr/>
          <p:nvPr/>
        </p:nvSpPr>
        <p:spPr>
          <a:xfrm>
            <a:off x="-114025" y="-95850"/>
            <a:ext cx="12306001" cy="6954000"/>
          </a:xfrm>
          <a:prstGeom prst="rect">
            <a:avLst/>
          </a:prstGeom>
          <a:solidFill>
            <a:srgbClr val="741B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gce060812f9_0_38"/>
          <p:cNvSpPr/>
          <p:nvPr/>
        </p:nvSpPr>
        <p:spPr>
          <a:xfrm>
            <a:off x="6191075" y="1165125"/>
            <a:ext cx="5753700" cy="5457900"/>
          </a:xfrm>
          <a:prstGeom prst="rect">
            <a:avLst/>
          </a:prstGeom>
          <a:noFill/>
          <a:ln cap="flat" cmpd="sng" w="19050">
            <a:solidFill>
              <a:srgbClr val="FFFFFF"/>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gce060812f9_0_38"/>
          <p:cNvSpPr/>
          <p:nvPr/>
        </p:nvSpPr>
        <p:spPr>
          <a:xfrm>
            <a:off x="259350" y="1165125"/>
            <a:ext cx="5753700" cy="5457900"/>
          </a:xfrm>
          <a:prstGeom prst="rect">
            <a:avLst/>
          </a:prstGeom>
          <a:noFill/>
          <a:ln cap="flat" cmpd="sng" w="19050">
            <a:solidFill>
              <a:srgbClr val="FFFFFF"/>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4" name="Google Shape;344;gce060812f9_0_38"/>
          <p:cNvGrpSpPr/>
          <p:nvPr/>
        </p:nvGrpSpPr>
        <p:grpSpPr>
          <a:xfrm>
            <a:off x="668496" y="361324"/>
            <a:ext cx="7247601" cy="855497"/>
            <a:chOff x="4944817" y="842448"/>
            <a:chExt cx="7247601" cy="855497"/>
          </a:xfrm>
        </p:grpSpPr>
        <p:sp>
          <p:nvSpPr>
            <p:cNvPr id="345" name="Google Shape;345;gce060812f9_0_38"/>
            <p:cNvSpPr txBox="1"/>
            <p:nvPr/>
          </p:nvSpPr>
          <p:spPr>
            <a:xfrm>
              <a:off x="5851618" y="928449"/>
              <a:ext cx="634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1" i="0" lang="ko-KR" sz="2400" u="none" cap="none" strike="noStrike">
                  <a:solidFill>
                    <a:schemeClr val="lt1"/>
                  </a:solidFill>
                  <a:latin typeface="Arial"/>
                  <a:ea typeface="Arial"/>
                  <a:cs typeface="Arial"/>
                  <a:sym typeface="Arial"/>
                </a:rPr>
                <a:t>Xception </a:t>
              </a:r>
              <a:endParaRPr b="1" i="0" sz="2400" u="none" cap="none" strike="noStrike">
                <a:solidFill>
                  <a:schemeClr val="lt1"/>
                </a:solidFill>
                <a:latin typeface="Arial"/>
                <a:ea typeface="Arial"/>
                <a:cs typeface="Arial"/>
                <a:sym typeface="Arial"/>
              </a:endParaRPr>
            </a:p>
          </p:txBody>
        </p:sp>
        <p:sp>
          <p:nvSpPr>
            <p:cNvPr id="346" name="Google Shape;346;gce060812f9_0_38"/>
            <p:cNvSpPr txBox="1"/>
            <p:nvPr/>
          </p:nvSpPr>
          <p:spPr>
            <a:xfrm>
              <a:off x="5851612" y="1390145"/>
              <a:ext cx="979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gce060812f9_0_38"/>
            <p:cNvSpPr txBox="1"/>
            <p:nvPr/>
          </p:nvSpPr>
          <p:spPr>
            <a:xfrm>
              <a:off x="4944817" y="842448"/>
              <a:ext cx="9732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200"/>
                <a:buFont typeface="Arial"/>
                <a:buNone/>
              </a:pPr>
              <a:r>
                <a:rPr b="1" i="0" lang="ko-KR" sz="4200" u="none" cap="none" strike="noStrike">
                  <a:solidFill>
                    <a:schemeClr val="lt1"/>
                  </a:solidFill>
                  <a:latin typeface="Libre Franklin"/>
                  <a:ea typeface="Libre Franklin"/>
                  <a:cs typeface="Libre Franklin"/>
                  <a:sym typeface="Libre Franklin"/>
                </a:rPr>
                <a:t>03</a:t>
              </a:r>
              <a:endParaRPr b="1" i="0" sz="4200" u="none" cap="none" strike="noStrike">
                <a:solidFill>
                  <a:schemeClr val="lt1"/>
                </a:solidFill>
                <a:latin typeface="Libre Franklin"/>
                <a:ea typeface="Libre Franklin"/>
                <a:cs typeface="Libre Franklin"/>
                <a:sym typeface="Libre Franklin"/>
              </a:endParaRPr>
            </a:p>
          </p:txBody>
        </p:sp>
      </p:grpSp>
      <p:sp>
        <p:nvSpPr>
          <p:cNvPr id="348" name="Google Shape;348;gce060812f9_0_38"/>
          <p:cNvSpPr txBox="1"/>
          <p:nvPr/>
        </p:nvSpPr>
        <p:spPr>
          <a:xfrm>
            <a:off x="352425" y="1216825"/>
            <a:ext cx="4228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ko-KR" sz="1400" u="none" cap="none" strike="noStrike">
                <a:solidFill>
                  <a:srgbClr val="FFFFFF"/>
                </a:solidFill>
                <a:latin typeface="Malgun Gothic"/>
                <a:ea typeface="Malgun Gothic"/>
                <a:cs typeface="Malgun Gothic"/>
                <a:sym typeface="Malgun Gothic"/>
              </a:rPr>
              <a:t>version 5 </a:t>
            </a:r>
            <a:endParaRPr b="1" i="0" sz="1400" u="none" cap="none" strike="noStrike">
              <a:solidFill>
                <a:srgbClr val="FFFFFF"/>
              </a:solidFill>
              <a:latin typeface="Malgun Gothic"/>
              <a:ea typeface="Malgun Gothic"/>
              <a:cs typeface="Malgun Gothic"/>
              <a:sym typeface="Malgun Gothic"/>
            </a:endParaRPr>
          </a:p>
        </p:txBody>
      </p:sp>
      <p:sp>
        <p:nvSpPr>
          <p:cNvPr id="349" name="Google Shape;349;gce060812f9_0_38"/>
          <p:cNvSpPr txBox="1"/>
          <p:nvPr/>
        </p:nvSpPr>
        <p:spPr>
          <a:xfrm>
            <a:off x="6296025" y="1216825"/>
            <a:ext cx="2852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ko-KR" sz="1400" u="none" cap="none" strike="noStrike">
                <a:solidFill>
                  <a:srgbClr val="FFFFFF"/>
                </a:solidFill>
                <a:latin typeface="Malgun Gothic"/>
                <a:ea typeface="Malgun Gothic"/>
                <a:cs typeface="Malgun Gothic"/>
                <a:sym typeface="Malgun Gothic"/>
              </a:rPr>
              <a:t>version 8</a:t>
            </a:r>
            <a:endParaRPr b="1" i="0" sz="1400" u="none" cap="none" strike="noStrike">
              <a:solidFill>
                <a:srgbClr val="FFFFFF"/>
              </a:solidFill>
              <a:latin typeface="Malgun Gothic"/>
              <a:ea typeface="Malgun Gothic"/>
              <a:cs typeface="Malgun Gothic"/>
              <a:sym typeface="Malgun Gothic"/>
            </a:endParaRPr>
          </a:p>
        </p:txBody>
      </p:sp>
      <p:sp>
        <p:nvSpPr>
          <p:cNvPr id="350" name="Google Shape;350;gce060812f9_0_38"/>
          <p:cNvSpPr txBox="1"/>
          <p:nvPr/>
        </p:nvSpPr>
        <p:spPr>
          <a:xfrm>
            <a:off x="4665225" y="2976575"/>
            <a:ext cx="1430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lgun Gothic"/>
              <a:ea typeface="Malgun Gothic"/>
              <a:cs typeface="Malgun Gothic"/>
              <a:sym typeface="Malgun Gothic"/>
            </a:endParaRPr>
          </a:p>
        </p:txBody>
      </p:sp>
      <p:sp>
        <p:nvSpPr>
          <p:cNvPr id="351" name="Google Shape;351;gce060812f9_0_38"/>
          <p:cNvSpPr txBox="1"/>
          <p:nvPr/>
        </p:nvSpPr>
        <p:spPr>
          <a:xfrm>
            <a:off x="4143150" y="2670875"/>
            <a:ext cx="1946100" cy="30450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400"/>
              </a:spcBef>
              <a:spcAft>
                <a:spcPts val="0"/>
              </a:spcAft>
              <a:buClr>
                <a:srgbClr val="000000"/>
              </a:buClr>
              <a:buSzPts val="1500"/>
              <a:buFont typeface="Arial"/>
              <a:buNone/>
            </a:pPr>
            <a:r>
              <a:rPr b="1" i="0" lang="ko-KR" sz="1500" u="none" cap="none" strike="noStrike">
                <a:solidFill>
                  <a:schemeClr val="lt1"/>
                </a:solidFill>
                <a:latin typeface="Arial"/>
                <a:ea typeface="Arial"/>
                <a:cs typeface="Arial"/>
                <a:sym typeface="Arial"/>
              </a:rPr>
              <a:t>lr = 0.001</a:t>
            </a:r>
            <a:endParaRPr b="1" i="0" sz="1500" u="none" cap="none" strike="noStrike">
              <a:solidFill>
                <a:schemeClr val="lt1"/>
              </a:solidFill>
              <a:latin typeface="Arial"/>
              <a:ea typeface="Arial"/>
              <a:cs typeface="Arial"/>
              <a:sym typeface="Arial"/>
            </a:endParaRPr>
          </a:p>
          <a:p>
            <a:pPr indent="0" lvl="0" marL="0" marR="0" rtl="0" algn="l">
              <a:lnSpc>
                <a:spcPct val="150000"/>
              </a:lnSpc>
              <a:spcBef>
                <a:spcPts val="1400"/>
              </a:spcBef>
              <a:spcAft>
                <a:spcPts val="0"/>
              </a:spcAft>
              <a:buClr>
                <a:srgbClr val="000000"/>
              </a:buClr>
              <a:buSzPts val="1500"/>
              <a:buFont typeface="Arial"/>
              <a:buNone/>
            </a:pPr>
            <a:r>
              <a:rPr b="1" i="0" lang="ko-KR" sz="1500" u="none" cap="none" strike="noStrike">
                <a:solidFill>
                  <a:schemeClr val="lt1"/>
                </a:solidFill>
                <a:latin typeface="Arial"/>
                <a:ea typeface="Arial"/>
                <a:cs typeface="Arial"/>
                <a:sym typeface="Arial"/>
              </a:rPr>
              <a:t>RMSprop</a:t>
            </a:r>
            <a:endParaRPr b="1" i="0" sz="1500" u="none" cap="none" strike="noStrike">
              <a:solidFill>
                <a:schemeClr val="lt1"/>
              </a:solidFill>
              <a:latin typeface="Arial"/>
              <a:ea typeface="Arial"/>
              <a:cs typeface="Arial"/>
              <a:sym typeface="Arial"/>
            </a:endParaRPr>
          </a:p>
          <a:p>
            <a:pPr indent="0" lvl="0" marL="0" marR="0" rtl="0" algn="l">
              <a:lnSpc>
                <a:spcPct val="150000"/>
              </a:lnSpc>
              <a:spcBef>
                <a:spcPts val="1400"/>
              </a:spcBef>
              <a:spcAft>
                <a:spcPts val="0"/>
              </a:spcAft>
              <a:buClr>
                <a:schemeClr val="dk1"/>
              </a:buClr>
              <a:buSzPts val="1100"/>
              <a:buFont typeface="Arial"/>
              <a:buNone/>
            </a:pPr>
            <a:r>
              <a:rPr b="1" i="0" lang="ko-KR" sz="1500" u="none" cap="none" strike="noStrike">
                <a:solidFill>
                  <a:schemeClr val="lt1"/>
                </a:solidFill>
                <a:latin typeface="Arial"/>
                <a:ea typeface="Arial"/>
                <a:cs typeface="Arial"/>
                <a:sym typeface="Arial"/>
              </a:rPr>
              <a:t>val_acc  :  0.8517</a:t>
            </a:r>
            <a:endParaRPr b="1" i="0" sz="1500" u="none" cap="none" strike="noStrike">
              <a:solidFill>
                <a:schemeClr val="lt1"/>
              </a:solidFill>
              <a:latin typeface="Arial"/>
              <a:ea typeface="Arial"/>
              <a:cs typeface="Arial"/>
              <a:sym typeface="Arial"/>
            </a:endParaRPr>
          </a:p>
          <a:p>
            <a:pPr indent="0" lvl="0" marL="0" marR="0" rtl="0" algn="l">
              <a:lnSpc>
                <a:spcPct val="150000"/>
              </a:lnSpc>
              <a:spcBef>
                <a:spcPts val="1400"/>
              </a:spcBef>
              <a:spcAft>
                <a:spcPts val="0"/>
              </a:spcAft>
              <a:buClr>
                <a:schemeClr val="dk1"/>
              </a:buClr>
              <a:buSzPts val="1100"/>
              <a:buFont typeface="Arial"/>
              <a:buNone/>
            </a:pPr>
            <a:r>
              <a:rPr b="1" i="0" lang="ko-KR" sz="1500" u="none" cap="none" strike="noStrike">
                <a:solidFill>
                  <a:schemeClr val="lt1"/>
                </a:solidFill>
                <a:latin typeface="Arial"/>
                <a:ea typeface="Arial"/>
                <a:cs typeface="Arial"/>
                <a:sym typeface="Arial"/>
              </a:rPr>
              <a:t>val_loss :  0.6321</a:t>
            </a:r>
            <a:endParaRPr b="1" i="0" sz="1500" u="none" cap="none" strike="noStrike">
              <a:solidFill>
                <a:schemeClr val="lt1"/>
              </a:solidFill>
              <a:latin typeface="Arial"/>
              <a:ea typeface="Arial"/>
              <a:cs typeface="Arial"/>
              <a:sym typeface="Arial"/>
            </a:endParaRPr>
          </a:p>
          <a:p>
            <a:pPr indent="0" lvl="0" marL="0" marR="0" rtl="0" algn="l">
              <a:lnSpc>
                <a:spcPct val="150000"/>
              </a:lnSpc>
              <a:spcBef>
                <a:spcPts val="1400"/>
              </a:spcBef>
              <a:spcAft>
                <a:spcPts val="0"/>
              </a:spcAft>
              <a:buClr>
                <a:srgbClr val="000000"/>
              </a:buClr>
              <a:buSzPts val="1500"/>
              <a:buFont typeface="Arial"/>
              <a:buNone/>
            </a:pPr>
            <a:r>
              <a:t/>
            </a:r>
            <a:endParaRPr b="1" i="0" sz="1500" u="none" cap="none" strike="noStrike">
              <a:solidFill>
                <a:schemeClr val="lt1"/>
              </a:solidFill>
              <a:latin typeface="Arial"/>
              <a:ea typeface="Arial"/>
              <a:cs typeface="Arial"/>
              <a:sym typeface="Arial"/>
            </a:endParaRPr>
          </a:p>
          <a:p>
            <a:pPr indent="0" lvl="0" marL="0" marR="0" rtl="0" algn="l">
              <a:lnSpc>
                <a:spcPct val="150000"/>
              </a:lnSpc>
              <a:spcBef>
                <a:spcPts val="1400"/>
              </a:spcBef>
              <a:spcAft>
                <a:spcPts val="0"/>
              </a:spcAft>
              <a:buClr>
                <a:srgbClr val="000000"/>
              </a:buClr>
              <a:buSzPts val="1500"/>
              <a:buFont typeface="Arial"/>
              <a:buNone/>
            </a:pPr>
            <a:r>
              <a:t/>
            </a:r>
            <a:endParaRPr b="1" i="0" sz="1500" u="none" cap="none" strike="noStrike">
              <a:solidFill>
                <a:schemeClr val="lt1"/>
              </a:solidFill>
              <a:latin typeface="Malgun Gothic"/>
              <a:ea typeface="Malgun Gothic"/>
              <a:cs typeface="Malgun Gothic"/>
              <a:sym typeface="Malgun Gothic"/>
            </a:endParaRPr>
          </a:p>
        </p:txBody>
      </p:sp>
      <p:sp>
        <p:nvSpPr>
          <p:cNvPr id="352" name="Google Shape;352;gce060812f9_0_38"/>
          <p:cNvSpPr txBox="1"/>
          <p:nvPr/>
        </p:nvSpPr>
        <p:spPr>
          <a:xfrm>
            <a:off x="9925350" y="2277075"/>
            <a:ext cx="1781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lgun Gothic"/>
              <a:ea typeface="Malgun Gothic"/>
              <a:cs typeface="Malgun Gothic"/>
              <a:sym typeface="Malgun Gothic"/>
            </a:endParaRPr>
          </a:p>
        </p:txBody>
      </p:sp>
      <p:sp>
        <p:nvSpPr>
          <p:cNvPr id="353" name="Google Shape;353;gce060812f9_0_38"/>
          <p:cNvSpPr txBox="1"/>
          <p:nvPr/>
        </p:nvSpPr>
        <p:spPr>
          <a:xfrm>
            <a:off x="9967200" y="2555375"/>
            <a:ext cx="1946100" cy="25191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400"/>
              </a:spcBef>
              <a:spcAft>
                <a:spcPts val="0"/>
              </a:spcAft>
              <a:buClr>
                <a:srgbClr val="000000"/>
              </a:buClr>
              <a:buSzPts val="1500"/>
              <a:buFont typeface="Arial"/>
              <a:buNone/>
            </a:pPr>
            <a:r>
              <a:rPr b="1" i="0" lang="ko-KR" sz="1500" u="none" cap="none" strike="noStrike">
                <a:solidFill>
                  <a:schemeClr val="lt1"/>
                </a:solidFill>
                <a:latin typeface="Arial"/>
                <a:ea typeface="Arial"/>
                <a:cs typeface="Arial"/>
                <a:sym typeface="Arial"/>
              </a:rPr>
              <a:t>lr = 0.0001</a:t>
            </a:r>
            <a:endParaRPr b="1" i="0" sz="1500" u="none" cap="none" strike="noStrike">
              <a:solidFill>
                <a:schemeClr val="lt1"/>
              </a:solidFill>
              <a:latin typeface="Arial"/>
              <a:ea typeface="Arial"/>
              <a:cs typeface="Arial"/>
              <a:sym typeface="Arial"/>
            </a:endParaRPr>
          </a:p>
          <a:p>
            <a:pPr indent="0" lvl="0" marL="0" marR="0" rtl="0" algn="l">
              <a:lnSpc>
                <a:spcPct val="150000"/>
              </a:lnSpc>
              <a:spcBef>
                <a:spcPts val="1400"/>
              </a:spcBef>
              <a:spcAft>
                <a:spcPts val="0"/>
              </a:spcAft>
              <a:buClr>
                <a:srgbClr val="000000"/>
              </a:buClr>
              <a:buSzPts val="1500"/>
              <a:buFont typeface="Arial"/>
              <a:buNone/>
            </a:pPr>
            <a:r>
              <a:rPr b="1" i="0" lang="ko-KR" sz="1500" u="none" cap="none" strike="noStrike">
                <a:solidFill>
                  <a:schemeClr val="lt1"/>
                </a:solidFill>
                <a:latin typeface="Arial"/>
                <a:ea typeface="Arial"/>
                <a:cs typeface="Arial"/>
                <a:sym typeface="Arial"/>
              </a:rPr>
              <a:t>Adadelta</a:t>
            </a:r>
            <a:endParaRPr b="1" i="0" sz="1500" u="none" cap="none" strike="noStrike">
              <a:solidFill>
                <a:schemeClr val="lt1"/>
              </a:solidFill>
              <a:latin typeface="Arial"/>
              <a:ea typeface="Arial"/>
              <a:cs typeface="Arial"/>
              <a:sym typeface="Arial"/>
            </a:endParaRPr>
          </a:p>
          <a:p>
            <a:pPr indent="0" lvl="0" marL="0" marR="0" rtl="0" algn="l">
              <a:lnSpc>
                <a:spcPct val="150000"/>
              </a:lnSpc>
              <a:spcBef>
                <a:spcPts val="1400"/>
              </a:spcBef>
              <a:spcAft>
                <a:spcPts val="0"/>
              </a:spcAft>
              <a:buClr>
                <a:srgbClr val="000000"/>
              </a:buClr>
              <a:buSzPts val="1500"/>
              <a:buFont typeface="Arial"/>
              <a:buNone/>
            </a:pPr>
            <a:r>
              <a:rPr b="1" i="0" lang="ko-KR" sz="1500" u="none" cap="none" strike="noStrike">
                <a:solidFill>
                  <a:schemeClr val="lt1"/>
                </a:solidFill>
                <a:latin typeface="Arial"/>
                <a:ea typeface="Arial"/>
                <a:cs typeface="Arial"/>
                <a:sym typeface="Arial"/>
              </a:rPr>
              <a:t>val_acc  : </a:t>
            </a:r>
            <a:r>
              <a:rPr b="1" i="0" lang="ko-KR" sz="1500" u="none" cap="none" strike="noStrike">
                <a:solidFill>
                  <a:srgbClr val="FFFFFF"/>
                </a:solidFill>
                <a:latin typeface="Arial"/>
                <a:ea typeface="Arial"/>
                <a:cs typeface="Arial"/>
                <a:sym typeface="Arial"/>
              </a:rPr>
              <a:t> </a:t>
            </a:r>
            <a:r>
              <a:rPr b="1" i="0" lang="ko-KR" sz="1500" u="none" cap="none" strike="noStrike">
                <a:solidFill>
                  <a:schemeClr val="lt1"/>
                </a:solidFill>
                <a:latin typeface="Arial"/>
                <a:ea typeface="Arial"/>
                <a:cs typeface="Arial"/>
                <a:sym typeface="Arial"/>
              </a:rPr>
              <a:t>0.7638</a:t>
            </a:r>
            <a:endParaRPr b="1" i="0" sz="1500" u="none" cap="none" strike="noStrike">
              <a:solidFill>
                <a:srgbClr val="FFFFFF"/>
              </a:solidFill>
              <a:latin typeface="Arial"/>
              <a:ea typeface="Arial"/>
              <a:cs typeface="Arial"/>
              <a:sym typeface="Arial"/>
            </a:endParaRPr>
          </a:p>
          <a:p>
            <a:pPr indent="0" lvl="0" marL="0" marR="0" rtl="0" algn="l">
              <a:lnSpc>
                <a:spcPct val="150000"/>
              </a:lnSpc>
              <a:spcBef>
                <a:spcPts val="1400"/>
              </a:spcBef>
              <a:spcAft>
                <a:spcPts val="0"/>
              </a:spcAft>
              <a:buClr>
                <a:srgbClr val="000000"/>
              </a:buClr>
              <a:buSzPts val="1500"/>
              <a:buFont typeface="Arial"/>
              <a:buNone/>
            </a:pPr>
            <a:r>
              <a:rPr b="1" i="0" lang="ko-KR" sz="1500" u="none" cap="none" strike="noStrike">
                <a:solidFill>
                  <a:schemeClr val="lt1"/>
                </a:solidFill>
                <a:latin typeface="Arial"/>
                <a:ea typeface="Arial"/>
                <a:cs typeface="Arial"/>
                <a:sym typeface="Arial"/>
              </a:rPr>
              <a:t>val_loss :  0.8924</a:t>
            </a:r>
            <a:endParaRPr b="1" i="0" sz="1500" u="none" cap="none" strike="noStrike">
              <a:solidFill>
                <a:schemeClr val="lt1"/>
              </a:solidFill>
              <a:latin typeface="Arial"/>
              <a:ea typeface="Arial"/>
              <a:cs typeface="Arial"/>
              <a:sym typeface="Arial"/>
            </a:endParaRPr>
          </a:p>
          <a:p>
            <a:pPr indent="0" lvl="0" marL="0" marR="0" rtl="0" algn="l">
              <a:lnSpc>
                <a:spcPct val="150000"/>
              </a:lnSpc>
              <a:spcBef>
                <a:spcPts val="1400"/>
              </a:spcBef>
              <a:spcAft>
                <a:spcPts val="0"/>
              </a:spcAft>
              <a:buClr>
                <a:srgbClr val="000000"/>
              </a:buClr>
              <a:buSzPts val="1500"/>
              <a:buFont typeface="Arial"/>
              <a:buNone/>
            </a:pPr>
            <a:r>
              <a:t/>
            </a:r>
            <a:endParaRPr b="1" i="0" sz="1500" u="none" cap="none" strike="noStrike">
              <a:solidFill>
                <a:schemeClr val="lt1"/>
              </a:solidFill>
              <a:latin typeface="Malgun Gothic"/>
              <a:ea typeface="Malgun Gothic"/>
              <a:cs typeface="Malgun Gothic"/>
              <a:sym typeface="Malgun Gothic"/>
            </a:endParaRPr>
          </a:p>
        </p:txBody>
      </p:sp>
      <p:cxnSp>
        <p:nvCxnSpPr>
          <p:cNvPr id="354" name="Google Shape;354;gce060812f9_0_38"/>
          <p:cNvCxnSpPr/>
          <p:nvPr/>
        </p:nvCxnSpPr>
        <p:spPr>
          <a:xfrm flipH="1" rot="10800000">
            <a:off x="1630954" y="907231"/>
            <a:ext cx="1767600" cy="2100"/>
          </a:xfrm>
          <a:prstGeom prst="straightConnector1">
            <a:avLst/>
          </a:prstGeom>
          <a:noFill/>
          <a:ln cap="flat" cmpd="sng" w="28575">
            <a:solidFill>
              <a:schemeClr val="lt1"/>
            </a:solidFill>
            <a:prstDash val="solid"/>
            <a:miter lim="800000"/>
            <a:headEnd len="sm" w="sm" type="none"/>
            <a:tailEnd len="sm" w="sm" type="none"/>
          </a:ln>
        </p:spPr>
      </p:cxnSp>
      <p:pic>
        <p:nvPicPr>
          <p:cNvPr id="355" name="Google Shape;355;gce060812f9_0_38"/>
          <p:cNvPicPr preferRelativeResize="0"/>
          <p:nvPr/>
        </p:nvPicPr>
        <p:blipFill rotWithShape="1">
          <a:blip r:embed="rId3">
            <a:alphaModFix/>
          </a:blip>
          <a:srcRect b="0" l="0" r="0" t="0"/>
          <a:stretch/>
        </p:blipFill>
        <p:spPr>
          <a:xfrm>
            <a:off x="350805" y="1686225"/>
            <a:ext cx="3789206" cy="2362168"/>
          </a:xfrm>
          <a:prstGeom prst="rect">
            <a:avLst/>
          </a:prstGeom>
          <a:noFill/>
          <a:ln>
            <a:noFill/>
          </a:ln>
        </p:spPr>
      </p:pic>
      <p:pic>
        <p:nvPicPr>
          <p:cNvPr id="356" name="Google Shape;356;gce060812f9_0_38"/>
          <p:cNvPicPr preferRelativeResize="0"/>
          <p:nvPr/>
        </p:nvPicPr>
        <p:blipFill rotWithShape="1">
          <a:blip r:embed="rId4">
            <a:alphaModFix/>
          </a:blip>
          <a:srcRect b="0" l="0" r="0" t="0"/>
          <a:stretch/>
        </p:blipFill>
        <p:spPr>
          <a:xfrm>
            <a:off x="347650" y="4117607"/>
            <a:ext cx="3795501" cy="2362168"/>
          </a:xfrm>
          <a:prstGeom prst="rect">
            <a:avLst/>
          </a:prstGeom>
          <a:noFill/>
          <a:ln cap="flat" cmpd="sng" w="19050">
            <a:solidFill>
              <a:srgbClr val="FFFFFF"/>
            </a:solidFill>
            <a:prstDash val="solid"/>
            <a:round/>
            <a:headEnd len="sm" w="sm" type="none"/>
            <a:tailEnd len="sm" w="sm" type="none"/>
          </a:ln>
        </p:spPr>
      </p:pic>
      <p:pic>
        <p:nvPicPr>
          <p:cNvPr id="357" name="Google Shape;357;gce060812f9_0_38"/>
          <p:cNvPicPr preferRelativeResize="0"/>
          <p:nvPr/>
        </p:nvPicPr>
        <p:blipFill rotWithShape="1">
          <a:blip r:embed="rId5">
            <a:alphaModFix/>
          </a:blip>
          <a:srcRect b="0" l="0" r="0" t="0"/>
          <a:stretch/>
        </p:blipFill>
        <p:spPr>
          <a:xfrm>
            <a:off x="6296025" y="1670386"/>
            <a:ext cx="3629326" cy="2290914"/>
          </a:xfrm>
          <a:prstGeom prst="rect">
            <a:avLst/>
          </a:prstGeom>
          <a:noFill/>
          <a:ln>
            <a:noFill/>
          </a:ln>
        </p:spPr>
      </p:pic>
      <p:pic>
        <p:nvPicPr>
          <p:cNvPr id="358" name="Google Shape;358;gce060812f9_0_38"/>
          <p:cNvPicPr preferRelativeResize="0"/>
          <p:nvPr/>
        </p:nvPicPr>
        <p:blipFill rotWithShape="1">
          <a:blip r:embed="rId6">
            <a:alphaModFix/>
          </a:blip>
          <a:srcRect b="0" l="0" r="0" t="0"/>
          <a:stretch/>
        </p:blipFill>
        <p:spPr>
          <a:xfrm>
            <a:off x="6296025" y="4048400"/>
            <a:ext cx="3629325" cy="246771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0E14"/>
        </a:solidFill>
      </p:bgPr>
    </p:bg>
    <p:spTree>
      <p:nvGrpSpPr>
        <p:cNvPr id="362" name="Shape 362"/>
        <p:cNvGrpSpPr/>
        <p:nvPr/>
      </p:nvGrpSpPr>
      <p:grpSpPr>
        <a:xfrm>
          <a:off x="0" y="0"/>
          <a:ext cx="0" cy="0"/>
          <a:chOff x="0" y="0"/>
          <a:chExt cx="0" cy="0"/>
        </a:xfrm>
      </p:grpSpPr>
      <p:sp>
        <p:nvSpPr>
          <p:cNvPr id="363" name="Google Shape;363;gce060812f9_1_72"/>
          <p:cNvSpPr/>
          <p:nvPr/>
        </p:nvSpPr>
        <p:spPr>
          <a:xfrm>
            <a:off x="100" y="25"/>
            <a:ext cx="12192000" cy="6858000"/>
          </a:xfrm>
          <a:prstGeom prst="rect">
            <a:avLst/>
          </a:prstGeom>
          <a:solidFill>
            <a:srgbClr val="741B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4" name="Google Shape;364;gce060812f9_1_72"/>
          <p:cNvGrpSpPr/>
          <p:nvPr/>
        </p:nvGrpSpPr>
        <p:grpSpPr>
          <a:xfrm>
            <a:off x="668496" y="361324"/>
            <a:ext cx="7247601" cy="855497"/>
            <a:chOff x="4944817" y="842448"/>
            <a:chExt cx="7247601" cy="855497"/>
          </a:xfrm>
        </p:grpSpPr>
        <p:sp>
          <p:nvSpPr>
            <p:cNvPr id="365" name="Google Shape;365;gce060812f9_1_72"/>
            <p:cNvSpPr txBox="1"/>
            <p:nvPr/>
          </p:nvSpPr>
          <p:spPr>
            <a:xfrm>
              <a:off x="5851618" y="928449"/>
              <a:ext cx="634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ko-KR" sz="2400" u="none" cap="none" strike="noStrike">
                  <a:solidFill>
                    <a:schemeClr val="lt1"/>
                  </a:solidFill>
                  <a:latin typeface="Arial"/>
                  <a:ea typeface="Arial"/>
                  <a:cs typeface="Arial"/>
                  <a:sym typeface="Arial"/>
                </a:rPr>
                <a:t>Xception </a:t>
              </a:r>
              <a:endParaRPr b="1" i="0" sz="2400" u="none" cap="none" strike="noStrike">
                <a:solidFill>
                  <a:schemeClr val="lt1"/>
                </a:solidFill>
                <a:latin typeface="Arial"/>
                <a:ea typeface="Arial"/>
                <a:cs typeface="Arial"/>
                <a:sym typeface="Arial"/>
              </a:endParaRPr>
            </a:p>
          </p:txBody>
        </p:sp>
        <p:sp>
          <p:nvSpPr>
            <p:cNvPr id="366" name="Google Shape;366;gce060812f9_1_72"/>
            <p:cNvSpPr txBox="1"/>
            <p:nvPr/>
          </p:nvSpPr>
          <p:spPr>
            <a:xfrm>
              <a:off x="5851612" y="1390145"/>
              <a:ext cx="979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gce060812f9_1_72"/>
            <p:cNvSpPr txBox="1"/>
            <p:nvPr/>
          </p:nvSpPr>
          <p:spPr>
            <a:xfrm>
              <a:off x="4944817" y="842448"/>
              <a:ext cx="9732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200"/>
                <a:buFont typeface="Arial"/>
                <a:buNone/>
              </a:pPr>
              <a:r>
                <a:rPr b="1" i="0" lang="ko-KR" sz="4200" u="none" cap="none" strike="noStrike">
                  <a:solidFill>
                    <a:schemeClr val="lt1"/>
                  </a:solidFill>
                  <a:latin typeface="Libre Franklin"/>
                  <a:ea typeface="Libre Franklin"/>
                  <a:cs typeface="Libre Franklin"/>
                  <a:sym typeface="Libre Franklin"/>
                </a:rPr>
                <a:t>03</a:t>
              </a:r>
              <a:endParaRPr b="1" i="0" sz="4200" u="none" cap="none" strike="noStrike">
                <a:solidFill>
                  <a:schemeClr val="lt1"/>
                </a:solidFill>
                <a:latin typeface="Libre Franklin"/>
                <a:ea typeface="Libre Franklin"/>
                <a:cs typeface="Libre Franklin"/>
                <a:sym typeface="Libre Franklin"/>
              </a:endParaRPr>
            </a:p>
          </p:txBody>
        </p:sp>
      </p:grpSp>
      <p:cxnSp>
        <p:nvCxnSpPr>
          <p:cNvPr id="368" name="Google Shape;368;gce060812f9_1_72"/>
          <p:cNvCxnSpPr/>
          <p:nvPr/>
        </p:nvCxnSpPr>
        <p:spPr>
          <a:xfrm>
            <a:off x="1630954" y="909331"/>
            <a:ext cx="1626600" cy="9000"/>
          </a:xfrm>
          <a:prstGeom prst="straightConnector1">
            <a:avLst/>
          </a:prstGeom>
          <a:noFill/>
          <a:ln cap="flat" cmpd="sng" w="28575">
            <a:solidFill>
              <a:schemeClr val="lt1"/>
            </a:solidFill>
            <a:prstDash val="solid"/>
            <a:miter lim="800000"/>
            <a:headEnd len="sm" w="sm" type="none"/>
            <a:tailEnd len="sm" w="sm" type="none"/>
          </a:ln>
        </p:spPr>
      </p:cxnSp>
      <p:sp>
        <p:nvSpPr>
          <p:cNvPr id="369" name="Google Shape;369;gce060812f9_1_72"/>
          <p:cNvSpPr txBox="1"/>
          <p:nvPr/>
        </p:nvSpPr>
        <p:spPr>
          <a:xfrm>
            <a:off x="352425" y="1216825"/>
            <a:ext cx="106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ko-KR" sz="1400" u="none" cap="none" strike="noStrike">
                <a:solidFill>
                  <a:srgbClr val="FFFFFF"/>
                </a:solidFill>
                <a:latin typeface="Malgun Gothic"/>
                <a:ea typeface="Malgun Gothic"/>
                <a:cs typeface="Malgun Gothic"/>
                <a:sym typeface="Malgun Gothic"/>
              </a:rPr>
              <a:t>version 15</a:t>
            </a:r>
            <a:endParaRPr b="1" i="0" sz="1400" u="none" cap="none" strike="noStrike">
              <a:solidFill>
                <a:srgbClr val="FFFFFF"/>
              </a:solidFill>
              <a:latin typeface="Malgun Gothic"/>
              <a:ea typeface="Malgun Gothic"/>
              <a:cs typeface="Malgun Gothic"/>
              <a:sym typeface="Malgun Gothic"/>
            </a:endParaRPr>
          </a:p>
        </p:txBody>
      </p:sp>
      <p:sp>
        <p:nvSpPr>
          <p:cNvPr id="370" name="Google Shape;370;gce060812f9_1_72"/>
          <p:cNvSpPr/>
          <p:nvPr/>
        </p:nvSpPr>
        <p:spPr>
          <a:xfrm>
            <a:off x="259350" y="1165125"/>
            <a:ext cx="5753700" cy="5457900"/>
          </a:xfrm>
          <a:prstGeom prst="rect">
            <a:avLst/>
          </a:prstGeom>
          <a:noFill/>
          <a:ln cap="flat" cmpd="sng" w="19050">
            <a:solidFill>
              <a:srgbClr val="FFFFFF"/>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gce060812f9_1_72"/>
          <p:cNvSpPr/>
          <p:nvPr/>
        </p:nvSpPr>
        <p:spPr>
          <a:xfrm>
            <a:off x="6202950" y="1165125"/>
            <a:ext cx="5753700" cy="5457900"/>
          </a:xfrm>
          <a:prstGeom prst="rect">
            <a:avLst/>
          </a:prstGeom>
          <a:noFill/>
          <a:ln cap="flat" cmpd="sng" w="19050">
            <a:solidFill>
              <a:srgbClr val="FFFFFF"/>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2" name="Google Shape;372;gce060812f9_1_72"/>
          <p:cNvPicPr preferRelativeResize="0"/>
          <p:nvPr/>
        </p:nvPicPr>
        <p:blipFill rotWithShape="1">
          <a:blip r:embed="rId3">
            <a:alphaModFix/>
          </a:blip>
          <a:srcRect b="0" l="0" r="0" t="0"/>
          <a:stretch/>
        </p:blipFill>
        <p:spPr>
          <a:xfrm>
            <a:off x="361250" y="1607488"/>
            <a:ext cx="3740075" cy="2360844"/>
          </a:xfrm>
          <a:prstGeom prst="rect">
            <a:avLst/>
          </a:prstGeom>
          <a:noFill/>
          <a:ln>
            <a:noFill/>
          </a:ln>
        </p:spPr>
      </p:pic>
      <p:pic>
        <p:nvPicPr>
          <p:cNvPr id="373" name="Google Shape;373;gce060812f9_1_72"/>
          <p:cNvPicPr preferRelativeResize="0"/>
          <p:nvPr/>
        </p:nvPicPr>
        <p:blipFill rotWithShape="1">
          <a:blip r:embed="rId4">
            <a:alphaModFix/>
          </a:blip>
          <a:srcRect b="0" l="0" r="0" t="0"/>
          <a:stretch/>
        </p:blipFill>
        <p:spPr>
          <a:xfrm>
            <a:off x="361250" y="4047511"/>
            <a:ext cx="3740074" cy="2376639"/>
          </a:xfrm>
          <a:prstGeom prst="rect">
            <a:avLst/>
          </a:prstGeom>
          <a:noFill/>
          <a:ln>
            <a:noFill/>
          </a:ln>
        </p:spPr>
      </p:pic>
      <p:sp>
        <p:nvSpPr>
          <p:cNvPr id="374" name="Google Shape;374;gce060812f9_1_72"/>
          <p:cNvSpPr txBox="1"/>
          <p:nvPr/>
        </p:nvSpPr>
        <p:spPr>
          <a:xfrm>
            <a:off x="6267450" y="1207300"/>
            <a:ext cx="106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ko-KR" sz="1400" u="none" cap="none" strike="noStrike">
                <a:solidFill>
                  <a:srgbClr val="FFFFFF"/>
                </a:solidFill>
                <a:latin typeface="Malgun Gothic"/>
                <a:ea typeface="Malgun Gothic"/>
                <a:cs typeface="Malgun Gothic"/>
                <a:sym typeface="Malgun Gothic"/>
              </a:rPr>
              <a:t>version 21</a:t>
            </a:r>
            <a:endParaRPr b="1" i="0" sz="1400" u="none" cap="none" strike="noStrike">
              <a:solidFill>
                <a:srgbClr val="FFFFFF"/>
              </a:solidFill>
              <a:latin typeface="Malgun Gothic"/>
              <a:ea typeface="Malgun Gothic"/>
              <a:cs typeface="Malgun Gothic"/>
              <a:sym typeface="Malgun Gothic"/>
            </a:endParaRPr>
          </a:p>
        </p:txBody>
      </p:sp>
      <p:pic>
        <p:nvPicPr>
          <p:cNvPr id="375" name="Google Shape;375;gce060812f9_1_72"/>
          <p:cNvPicPr preferRelativeResize="0"/>
          <p:nvPr/>
        </p:nvPicPr>
        <p:blipFill rotWithShape="1">
          <a:blip r:embed="rId5">
            <a:alphaModFix/>
          </a:blip>
          <a:srcRect b="0" l="0" r="0" t="0"/>
          <a:stretch/>
        </p:blipFill>
        <p:spPr>
          <a:xfrm>
            <a:off x="6271775" y="1607488"/>
            <a:ext cx="3602150" cy="2360850"/>
          </a:xfrm>
          <a:prstGeom prst="rect">
            <a:avLst/>
          </a:prstGeom>
          <a:noFill/>
          <a:ln>
            <a:noFill/>
          </a:ln>
        </p:spPr>
      </p:pic>
      <p:pic>
        <p:nvPicPr>
          <p:cNvPr id="376" name="Google Shape;376;gce060812f9_1_72"/>
          <p:cNvPicPr preferRelativeResize="0"/>
          <p:nvPr/>
        </p:nvPicPr>
        <p:blipFill rotWithShape="1">
          <a:blip r:embed="rId6">
            <a:alphaModFix/>
          </a:blip>
          <a:srcRect b="0" l="0" r="0" t="0"/>
          <a:stretch/>
        </p:blipFill>
        <p:spPr>
          <a:xfrm>
            <a:off x="6260875" y="4047500"/>
            <a:ext cx="3623962" cy="2376650"/>
          </a:xfrm>
          <a:prstGeom prst="rect">
            <a:avLst/>
          </a:prstGeom>
          <a:noFill/>
          <a:ln>
            <a:noFill/>
          </a:ln>
        </p:spPr>
      </p:pic>
      <p:sp>
        <p:nvSpPr>
          <p:cNvPr id="377" name="Google Shape;377;gce060812f9_1_72"/>
          <p:cNvSpPr txBox="1"/>
          <p:nvPr/>
        </p:nvSpPr>
        <p:spPr>
          <a:xfrm>
            <a:off x="4102888" y="1957975"/>
            <a:ext cx="1946100" cy="35709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400"/>
              </a:spcBef>
              <a:spcAft>
                <a:spcPts val="0"/>
              </a:spcAft>
              <a:buClr>
                <a:srgbClr val="000000"/>
              </a:buClr>
              <a:buSzPts val="1500"/>
              <a:buFont typeface="Arial"/>
              <a:buNone/>
            </a:pPr>
            <a:r>
              <a:rPr b="1" i="0" lang="ko-KR" sz="1500" u="none" cap="none" strike="noStrike">
                <a:solidFill>
                  <a:schemeClr val="lt1"/>
                </a:solidFill>
                <a:latin typeface="Arial"/>
                <a:ea typeface="Arial"/>
                <a:cs typeface="Arial"/>
                <a:sym typeface="Arial"/>
              </a:rPr>
              <a:t>Nadam(0.001)</a:t>
            </a:r>
            <a:endParaRPr b="1" i="0" sz="1500" u="none" cap="none" strike="noStrike">
              <a:solidFill>
                <a:schemeClr val="lt1"/>
              </a:solidFill>
              <a:latin typeface="Arial"/>
              <a:ea typeface="Arial"/>
              <a:cs typeface="Arial"/>
              <a:sym typeface="Arial"/>
            </a:endParaRPr>
          </a:p>
          <a:p>
            <a:pPr indent="0" lvl="0" marL="0" marR="0" rtl="0" algn="l">
              <a:lnSpc>
                <a:spcPct val="150000"/>
              </a:lnSpc>
              <a:spcBef>
                <a:spcPts val="1400"/>
              </a:spcBef>
              <a:spcAft>
                <a:spcPts val="0"/>
              </a:spcAft>
              <a:buClr>
                <a:srgbClr val="000000"/>
              </a:buClr>
              <a:buSzPts val="1500"/>
              <a:buFont typeface="Arial"/>
              <a:buNone/>
            </a:pPr>
            <a:r>
              <a:rPr b="1" i="0" lang="ko-KR" sz="1500" u="none" cap="none" strike="noStrike">
                <a:solidFill>
                  <a:schemeClr val="lt1"/>
                </a:solidFill>
                <a:latin typeface="Arial"/>
                <a:ea typeface="Arial"/>
                <a:cs typeface="Arial"/>
                <a:sym typeface="Arial"/>
              </a:rPr>
              <a:t>GAP2D</a:t>
            </a:r>
            <a:endParaRPr b="1" i="0" sz="1500" u="none" cap="none" strike="noStrike">
              <a:solidFill>
                <a:schemeClr val="lt1"/>
              </a:solidFill>
              <a:latin typeface="Arial"/>
              <a:ea typeface="Arial"/>
              <a:cs typeface="Arial"/>
              <a:sym typeface="Arial"/>
            </a:endParaRPr>
          </a:p>
          <a:p>
            <a:pPr indent="0" lvl="0" marL="0" marR="0" rtl="0" algn="l">
              <a:lnSpc>
                <a:spcPct val="150000"/>
              </a:lnSpc>
              <a:spcBef>
                <a:spcPts val="1400"/>
              </a:spcBef>
              <a:spcAft>
                <a:spcPts val="0"/>
              </a:spcAft>
              <a:buClr>
                <a:srgbClr val="000000"/>
              </a:buClr>
              <a:buSzPts val="1500"/>
              <a:buFont typeface="Arial"/>
              <a:buNone/>
            </a:pPr>
            <a:r>
              <a:rPr b="1" i="0" lang="ko-KR" sz="1500" u="none" cap="none" strike="noStrike">
                <a:solidFill>
                  <a:schemeClr val="lt1"/>
                </a:solidFill>
                <a:latin typeface="Arial"/>
                <a:ea typeface="Arial"/>
                <a:cs typeface="Arial"/>
                <a:sym typeface="Arial"/>
              </a:rPr>
              <a:t>1024 &gt; 512 &gt; 128</a:t>
            </a:r>
            <a:endParaRPr b="1" i="0" sz="1500" u="none" cap="none" strike="noStrike">
              <a:solidFill>
                <a:schemeClr val="lt1"/>
              </a:solidFill>
              <a:latin typeface="Arial"/>
              <a:ea typeface="Arial"/>
              <a:cs typeface="Arial"/>
              <a:sym typeface="Arial"/>
            </a:endParaRPr>
          </a:p>
          <a:p>
            <a:pPr indent="0" lvl="0" marL="0" marR="0" rtl="0" algn="l">
              <a:lnSpc>
                <a:spcPct val="150000"/>
              </a:lnSpc>
              <a:spcBef>
                <a:spcPts val="1400"/>
              </a:spcBef>
              <a:spcAft>
                <a:spcPts val="0"/>
              </a:spcAft>
              <a:buClr>
                <a:srgbClr val="000000"/>
              </a:buClr>
              <a:buSzPts val="1500"/>
              <a:buFont typeface="Arial"/>
              <a:buNone/>
            </a:pPr>
            <a:r>
              <a:rPr b="1" i="0" lang="ko-KR" sz="1500" u="none" cap="none" strike="noStrike">
                <a:solidFill>
                  <a:schemeClr val="lt1"/>
                </a:solidFill>
                <a:latin typeface="Arial"/>
                <a:ea typeface="Arial"/>
                <a:cs typeface="Arial"/>
                <a:sym typeface="Arial"/>
              </a:rPr>
              <a:t>Dropout(0.5) * 2</a:t>
            </a:r>
            <a:endParaRPr b="1" i="0" sz="1500" u="none" cap="none" strike="noStrike">
              <a:solidFill>
                <a:schemeClr val="lt1"/>
              </a:solidFill>
              <a:latin typeface="Arial"/>
              <a:ea typeface="Arial"/>
              <a:cs typeface="Arial"/>
              <a:sym typeface="Arial"/>
            </a:endParaRPr>
          </a:p>
          <a:p>
            <a:pPr indent="0" lvl="0" marL="0" marR="0" rtl="0" algn="l">
              <a:lnSpc>
                <a:spcPct val="150000"/>
              </a:lnSpc>
              <a:spcBef>
                <a:spcPts val="1400"/>
              </a:spcBef>
              <a:spcAft>
                <a:spcPts val="0"/>
              </a:spcAft>
              <a:buClr>
                <a:srgbClr val="000000"/>
              </a:buClr>
              <a:buSzPts val="1500"/>
              <a:buFont typeface="Arial"/>
              <a:buNone/>
            </a:pPr>
            <a:r>
              <a:t/>
            </a:r>
            <a:endParaRPr b="1" i="0" sz="1500" u="none" cap="none" strike="noStrike">
              <a:solidFill>
                <a:schemeClr val="lt1"/>
              </a:solidFill>
              <a:latin typeface="Arial"/>
              <a:ea typeface="Arial"/>
              <a:cs typeface="Arial"/>
              <a:sym typeface="Arial"/>
            </a:endParaRPr>
          </a:p>
          <a:p>
            <a:pPr indent="0" lvl="0" marL="0" marR="0" rtl="0" algn="l">
              <a:lnSpc>
                <a:spcPct val="150000"/>
              </a:lnSpc>
              <a:spcBef>
                <a:spcPts val="1400"/>
              </a:spcBef>
              <a:spcAft>
                <a:spcPts val="0"/>
              </a:spcAft>
              <a:buClr>
                <a:srgbClr val="000000"/>
              </a:buClr>
              <a:buSzPts val="1500"/>
              <a:buFont typeface="Arial"/>
              <a:buNone/>
            </a:pPr>
            <a:r>
              <a:rPr b="1" i="0" lang="ko-KR" sz="1500" u="none" cap="none" strike="noStrike">
                <a:solidFill>
                  <a:schemeClr val="lt1"/>
                </a:solidFill>
                <a:latin typeface="Arial"/>
                <a:ea typeface="Arial"/>
                <a:cs typeface="Arial"/>
                <a:sym typeface="Arial"/>
              </a:rPr>
              <a:t>val_acc  :  0.7885</a:t>
            </a:r>
            <a:endParaRPr b="1" i="0" sz="1500" u="none" cap="none" strike="noStrike">
              <a:solidFill>
                <a:schemeClr val="lt1"/>
              </a:solidFill>
              <a:latin typeface="Arial"/>
              <a:ea typeface="Arial"/>
              <a:cs typeface="Arial"/>
              <a:sym typeface="Arial"/>
            </a:endParaRPr>
          </a:p>
          <a:p>
            <a:pPr indent="0" lvl="0" marL="0" marR="0" rtl="0" algn="l">
              <a:lnSpc>
                <a:spcPct val="150000"/>
              </a:lnSpc>
              <a:spcBef>
                <a:spcPts val="1400"/>
              </a:spcBef>
              <a:spcAft>
                <a:spcPts val="1400"/>
              </a:spcAft>
              <a:buClr>
                <a:srgbClr val="000000"/>
              </a:buClr>
              <a:buSzPts val="1500"/>
              <a:buFont typeface="Arial"/>
              <a:buNone/>
            </a:pPr>
            <a:r>
              <a:rPr b="1" i="0" lang="ko-KR" sz="1500" u="none" cap="none" strike="noStrike">
                <a:solidFill>
                  <a:schemeClr val="lt1"/>
                </a:solidFill>
                <a:latin typeface="Arial"/>
                <a:ea typeface="Arial"/>
                <a:cs typeface="Arial"/>
                <a:sym typeface="Arial"/>
              </a:rPr>
              <a:t>val_loss :  0.9511</a:t>
            </a:r>
            <a:endParaRPr b="1" i="0" sz="1500" u="none" cap="none" strike="noStrike">
              <a:solidFill>
                <a:schemeClr val="lt1"/>
              </a:solidFill>
              <a:latin typeface="Arial"/>
              <a:ea typeface="Arial"/>
              <a:cs typeface="Arial"/>
              <a:sym typeface="Arial"/>
            </a:endParaRPr>
          </a:p>
        </p:txBody>
      </p:sp>
      <p:sp>
        <p:nvSpPr>
          <p:cNvPr id="378" name="Google Shape;378;gce060812f9_1_72"/>
          <p:cNvSpPr txBox="1"/>
          <p:nvPr/>
        </p:nvSpPr>
        <p:spPr>
          <a:xfrm>
            <a:off x="9934350" y="1957975"/>
            <a:ext cx="2110500" cy="35709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400"/>
              </a:spcBef>
              <a:spcAft>
                <a:spcPts val="0"/>
              </a:spcAft>
              <a:buClr>
                <a:srgbClr val="000000"/>
              </a:buClr>
              <a:buSzPts val="1500"/>
              <a:buFont typeface="Arial"/>
              <a:buNone/>
            </a:pPr>
            <a:r>
              <a:rPr b="1" i="0" lang="ko-KR" sz="1500" u="none" cap="none" strike="noStrike">
                <a:solidFill>
                  <a:schemeClr val="lt1"/>
                </a:solidFill>
                <a:latin typeface="Arial"/>
                <a:ea typeface="Arial"/>
                <a:cs typeface="Arial"/>
                <a:sym typeface="Arial"/>
              </a:rPr>
              <a:t>RMSprop(0.0001)</a:t>
            </a:r>
            <a:endParaRPr b="1" i="0" sz="1500" u="none" cap="none" strike="noStrike">
              <a:solidFill>
                <a:schemeClr val="lt1"/>
              </a:solidFill>
              <a:latin typeface="Arial"/>
              <a:ea typeface="Arial"/>
              <a:cs typeface="Arial"/>
              <a:sym typeface="Arial"/>
            </a:endParaRPr>
          </a:p>
          <a:p>
            <a:pPr indent="0" lvl="0" marL="0" marR="0" rtl="0" algn="l">
              <a:lnSpc>
                <a:spcPct val="150000"/>
              </a:lnSpc>
              <a:spcBef>
                <a:spcPts val="1400"/>
              </a:spcBef>
              <a:spcAft>
                <a:spcPts val="0"/>
              </a:spcAft>
              <a:buClr>
                <a:schemeClr val="dk1"/>
              </a:buClr>
              <a:buSzPts val="1100"/>
              <a:buFont typeface="Arial"/>
              <a:buNone/>
            </a:pPr>
            <a:r>
              <a:rPr b="1" i="0" lang="ko-KR" sz="1500" u="none" cap="none" strike="noStrike">
                <a:solidFill>
                  <a:schemeClr val="lt1"/>
                </a:solidFill>
                <a:latin typeface="Arial"/>
                <a:ea typeface="Arial"/>
                <a:cs typeface="Arial"/>
                <a:sym typeface="Arial"/>
              </a:rPr>
              <a:t>GAP2D + Batchnorm</a:t>
            </a:r>
            <a:endParaRPr b="1" i="0" sz="1500" u="none" cap="none" strike="noStrike">
              <a:solidFill>
                <a:schemeClr val="lt1"/>
              </a:solidFill>
              <a:latin typeface="Arial"/>
              <a:ea typeface="Arial"/>
              <a:cs typeface="Arial"/>
              <a:sym typeface="Arial"/>
            </a:endParaRPr>
          </a:p>
          <a:p>
            <a:pPr indent="0" lvl="0" marL="0" marR="0" rtl="0" algn="l">
              <a:lnSpc>
                <a:spcPct val="150000"/>
              </a:lnSpc>
              <a:spcBef>
                <a:spcPts val="1400"/>
              </a:spcBef>
              <a:spcAft>
                <a:spcPts val="0"/>
              </a:spcAft>
              <a:buClr>
                <a:schemeClr val="dk1"/>
              </a:buClr>
              <a:buSzPts val="1100"/>
              <a:buFont typeface="Arial"/>
              <a:buNone/>
            </a:pPr>
            <a:r>
              <a:rPr b="1" i="0" lang="ko-KR" sz="1500" u="none" cap="none" strike="noStrike">
                <a:solidFill>
                  <a:schemeClr val="lt1"/>
                </a:solidFill>
                <a:latin typeface="Arial"/>
                <a:ea typeface="Arial"/>
                <a:cs typeface="Arial"/>
                <a:sym typeface="Arial"/>
              </a:rPr>
              <a:t>1024 &gt; 512</a:t>
            </a:r>
            <a:endParaRPr b="1" i="0" sz="1500" u="none" cap="none" strike="noStrike">
              <a:solidFill>
                <a:schemeClr val="lt1"/>
              </a:solidFill>
              <a:latin typeface="Arial"/>
              <a:ea typeface="Arial"/>
              <a:cs typeface="Arial"/>
              <a:sym typeface="Arial"/>
            </a:endParaRPr>
          </a:p>
          <a:p>
            <a:pPr indent="0" lvl="0" marL="0" marR="0" rtl="0" algn="l">
              <a:lnSpc>
                <a:spcPct val="150000"/>
              </a:lnSpc>
              <a:spcBef>
                <a:spcPts val="1400"/>
              </a:spcBef>
              <a:spcAft>
                <a:spcPts val="0"/>
              </a:spcAft>
              <a:buClr>
                <a:schemeClr val="dk1"/>
              </a:buClr>
              <a:buSzPts val="1100"/>
              <a:buFont typeface="Arial"/>
              <a:buNone/>
            </a:pPr>
            <a:r>
              <a:rPr b="1" i="0" lang="ko-KR" sz="1500" u="none" cap="none" strike="noStrike">
                <a:solidFill>
                  <a:schemeClr val="lt1"/>
                </a:solidFill>
                <a:latin typeface="Arial"/>
                <a:ea typeface="Arial"/>
                <a:cs typeface="Arial"/>
                <a:sym typeface="Arial"/>
              </a:rPr>
              <a:t>Dropout (0.5)</a:t>
            </a:r>
            <a:endParaRPr b="1" i="0" sz="1500" u="none" cap="none" strike="noStrike">
              <a:solidFill>
                <a:schemeClr val="lt1"/>
              </a:solidFill>
              <a:latin typeface="Arial"/>
              <a:ea typeface="Arial"/>
              <a:cs typeface="Arial"/>
              <a:sym typeface="Arial"/>
            </a:endParaRPr>
          </a:p>
          <a:p>
            <a:pPr indent="0" lvl="0" marL="0" marR="0" rtl="0" algn="l">
              <a:lnSpc>
                <a:spcPct val="150000"/>
              </a:lnSpc>
              <a:spcBef>
                <a:spcPts val="1400"/>
              </a:spcBef>
              <a:spcAft>
                <a:spcPts val="0"/>
              </a:spcAft>
              <a:buClr>
                <a:schemeClr val="dk1"/>
              </a:buClr>
              <a:buSzPts val="1100"/>
              <a:buFont typeface="Arial"/>
              <a:buNone/>
            </a:pPr>
            <a:r>
              <a:t/>
            </a:r>
            <a:endParaRPr b="1" i="0" sz="1500" u="none" cap="none" strike="noStrike">
              <a:solidFill>
                <a:schemeClr val="lt1"/>
              </a:solidFill>
              <a:latin typeface="Arial"/>
              <a:ea typeface="Arial"/>
              <a:cs typeface="Arial"/>
              <a:sym typeface="Arial"/>
            </a:endParaRPr>
          </a:p>
          <a:p>
            <a:pPr indent="0" lvl="0" marL="0" marR="0" rtl="0" algn="l">
              <a:lnSpc>
                <a:spcPct val="150000"/>
              </a:lnSpc>
              <a:spcBef>
                <a:spcPts val="1400"/>
              </a:spcBef>
              <a:spcAft>
                <a:spcPts val="0"/>
              </a:spcAft>
              <a:buClr>
                <a:srgbClr val="000000"/>
              </a:buClr>
              <a:buSzPts val="1500"/>
              <a:buFont typeface="Arial"/>
              <a:buNone/>
            </a:pPr>
            <a:r>
              <a:rPr b="1" i="0" lang="ko-KR" sz="1500" u="none" cap="none" strike="noStrike">
                <a:solidFill>
                  <a:schemeClr val="lt1"/>
                </a:solidFill>
                <a:latin typeface="Arial"/>
                <a:ea typeface="Arial"/>
                <a:cs typeface="Arial"/>
                <a:sym typeface="Arial"/>
              </a:rPr>
              <a:t>val_acc  :  0.8503</a:t>
            </a:r>
            <a:endParaRPr b="1" i="0" sz="1500" u="none" cap="none" strike="noStrike">
              <a:solidFill>
                <a:schemeClr val="lt1"/>
              </a:solidFill>
              <a:latin typeface="Arial"/>
              <a:ea typeface="Arial"/>
              <a:cs typeface="Arial"/>
              <a:sym typeface="Arial"/>
            </a:endParaRPr>
          </a:p>
          <a:p>
            <a:pPr indent="0" lvl="0" marL="0" marR="0" rtl="0" algn="l">
              <a:lnSpc>
                <a:spcPct val="150000"/>
              </a:lnSpc>
              <a:spcBef>
                <a:spcPts val="1400"/>
              </a:spcBef>
              <a:spcAft>
                <a:spcPts val="1400"/>
              </a:spcAft>
              <a:buClr>
                <a:srgbClr val="000000"/>
              </a:buClr>
              <a:buSzPts val="1500"/>
              <a:buFont typeface="Arial"/>
              <a:buNone/>
            </a:pPr>
            <a:r>
              <a:rPr b="1" i="0" lang="ko-KR" sz="1500" u="none" cap="none" strike="noStrike">
                <a:solidFill>
                  <a:schemeClr val="lt1"/>
                </a:solidFill>
                <a:latin typeface="Arial"/>
                <a:ea typeface="Arial"/>
                <a:cs typeface="Arial"/>
                <a:sym typeface="Arial"/>
              </a:rPr>
              <a:t>val_loss :  0.9271</a:t>
            </a:r>
            <a:endParaRPr b="1" i="0" sz="1500" u="none" cap="none" strike="noStrike">
              <a:solidFill>
                <a:schemeClr val="lt1"/>
              </a:solidFill>
              <a:latin typeface="Malgun Gothic"/>
              <a:ea typeface="Malgun Gothic"/>
              <a:cs typeface="Malgun Gothic"/>
              <a:sym typeface="Malgun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grpSp>
        <p:nvGrpSpPr>
          <p:cNvPr id="383" name="Google Shape;383;gccc2012a4f_0_23"/>
          <p:cNvGrpSpPr/>
          <p:nvPr/>
        </p:nvGrpSpPr>
        <p:grpSpPr>
          <a:xfrm>
            <a:off x="929071" y="3059540"/>
            <a:ext cx="5267408" cy="738900"/>
            <a:chOff x="4923742" y="2165598"/>
            <a:chExt cx="5267408" cy="738900"/>
          </a:xfrm>
        </p:grpSpPr>
        <p:cxnSp>
          <p:nvCxnSpPr>
            <p:cNvPr id="384" name="Google Shape;384;gccc2012a4f_0_23"/>
            <p:cNvCxnSpPr/>
            <p:nvPr/>
          </p:nvCxnSpPr>
          <p:spPr>
            <a:xfrm>
              <a:off x="4923750" y="2881080"/>
              <a:ext cx="5267400" cy="0"/>
            </a:xfrm>
            <a:prstGeom prst="straightConnector1">
              <a:avLst/>
            </a:prstGeom>
            <a:noFill/>
            <a:ln cap="flat" cmpd="sng" w="28575">
              <a:solidFill>
                <a:schemeClr val="lt1"/>
              </a:solidFill>
              <a:prstDash val="solid"/>
              <a:miter lim="800000"/>
              <a:headEnd len="sm" w="sm" type="none"/>
              <a:tailEnd len="sm" w="sm" type="none"/>
            </a:ln>
          </p:spPr>
        </p:cxnSp>
        <p:sp>
          <p:nvSpPr>
            <p:cNvPr id="385" name="Google Shape;385;gccc2012a4f_0_23"/>
            <p:cNvSpPr txBox="1"/>
            <p:nvPr/>
          </p:nvSpPr>
          <p:spPr>
            <a:xfrm>
              <a:off x="4923742" y="2165598"/>
              <a:ext cx="9513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200"/>
                <a:buFont typeface="Arial"/>
                <a:buNone/>
              </a:pPr>
              <a:r>
                <a:rPr b="1" i="0" lang="ko-KR" sz="4200" u="none" cap="none" strike="noStrike">
                  <a:solidFill>
                    <a:schemeClr val="lt1"/>
                  </a:solidFill>
                  <a:latin typeface="Libre Franklin"/>
                  <a:ea typeface="Libre Franklin"/>
                  <a:cs typeface="Libre Franklin"/>
                  <a:sym typeface="Libre Franklin"/>
                </a:rPr>
                <a:t>04</a:t>
              </a:r>
              <a:endParaRPr b="1" i="0" sz="4200" u="none" cap="none" strike="noStrike">
                <a:solidFill>
                  <a:schemeClr val="lt1"/>
                </a:solidFill>
                <a:latin typeface="Libre Franklin"/>
                <a:ea typeface="Libre Franklin"/>
                <a:cs typeface="Libre Franklin"/>
                <a:sym typeface="Libre Franklin"/>
              </a:endParaRPr>
            </a:p>
          </p:txBody>
        </p:sp>
      </p:grpSp>
      <p:sp>
        <p:nvSpPr>
          <p:cNvPr id="386" name="Google Shape;386;gccc2012a4f_0_23"/>
          <p:cNvSpPr txBox="1"/>
          <p:nvPr/>
        </p:nvSpPr>
        <p:spPr>
          <a:xfrm>
            <a:off x="1700600" y="3105750"/>
            <a:ext cx="5378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ko-KR" sz="3000" u="none" cap="none" strike="noStrike">
                <a:solidFill>
                  <a:srgbClr val="FFFFFF"/>
                </a:solidFill>
                <a:latin typeface="Malgun Gothic"/>
                <a:ea typeface="Malgun Gothic"/>
                <a:cs typeface="Malgun Gothic"/>
                <a:sym typeface="Malgun Gothic"/>
              </a:rPr>
              <a:t>결과</a:t>
            </a:r>
            <a:endParaRPr b="0" i="0" sz="3000" u="none" cap="none" strike="noStrike">
              <a:solidFill>
                <a:srgbClr val="FFFFFF"/>
              </a:solidFill>
              <a:latin typeface="Malgun Gothic"/>
              <a:ea typeface="Malgun Gothic"/>
              <a:cs typeface="Malgun Gothic"/>
              <a:sym typeface="Malgun Gothic"/>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0E14"/>
        </a:solidFill>
      </p:bgPr>
    </p:bg>
    <p:spTree>
      <p:nvGrpSpPr>
        <p:cNvPr id="390" name="Shape 390"/>
        <p:cNvGrpSpPr/>
        <p:nvPr/>
      </p:nvGrpSpPr>
      <p:grpSpPr>
        <a:xfrm>
          <a:off x="0" y="0"/>
          <a:ext cx="0" cy="0"/>
          <a:chOff x="0" y="0"/>
          <a:chExt cx="0" cy="0"/>
        </a:xfrm>
      </p:grpSpPr>
      <p:sp>
        <p:nvSpPr>
          <p:cNvPr id="391" name="Google Shape;391;gce060812f9_0_10"/>
          <p:cNvSpPr/>
          <p:nvPr/>
        </p:nvSpPr>
        <p:spPr>
          <a:xfrm>
            <a:off x="100" y="25"/>
            <a:ext cx="12192000" cy="6858000"/>
          </a:xfrm>
          <a:prstGeom prst="rect">
            <a:avLst/>
          </a:prstGeom>
          <a:solidFill>
            <a:srgbClr val="741B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2" name="Google Shape;392;gce060812f9_0_10"/>
          <p:cNvGrpSpPr/>
          <p:nvPr/>
        </p:nvGrpSpPr>
        <p:grpSpPr>
          <a:xfrm>
            <a:off x="668496" y="361324"/>
            <a:ext cx="7247601" cy="855497"/>
            <a:chOff x="4944817" y="842448"/>
            <a:chExt cx="7247601" cy="855497"/>
          </a:xfrm>
        </p:grpSpPr>
        <p:sp>
          <p:nvSpPr>
            <p:cNvPr id="393" name="Google Shape;393;gce060812f9_0_10"/>
            <p:cNvSpPr txBox="1"/>
            <p:nvPr/>
          </p:nvSpPr>
          <p:spPr>
            <a:xfrm>
              <a:off x="5851618" y="928449"/>
              <a:ext cx="634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ko-KR" sz="2400" u="none" cap="none" strike="noStrike">
                  <a:solidFill>
                    <a:schemeClr val="lt1"/>
                  </a:solidFill>
                  <a:latin typeface="Arial"/>
                  <a:ea typeface="Arial"/>
                  <a:cs typeface="Arial"/>
                  <a:sym typeface="Arial"/>
                </a:rPr>
                <a:t>Validation 검증</a:t>
              </a:r>
              <a:endParaRPr b="1" i="0" sz="2400" u="none" cap="none" strike="noStrike">
                <a:solidFill>
                  <a:schemeClr val="lt1"/>
                </a:solidFill>
                <a:latin typeface="Arial"/>
                <a:ea typeface="Arial"/>
                <a:cs typeface="Arial"/>
                <a:sym typeface="Arial"/>
              </a:endParaRPr>
            </a:p>
          </p:txBody>
        </p:sp>
        <p:sp>
          <p:nvSpPr>
            <p:cNvPr id="394" name="Google Shape;394;gce060812f9_0_10"/>
            <p:cNvSpPr txBox="1"/>
            <p:nvPr/>
          </p:nvSpPr>
          <p:spPr>
            <a:xfrm>
              <a:off x="5851612" y="1390145"/>
              <a:ext cx="979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gce060812f9_0_10"/>
            <p:cNvSpPr txBox="1"/>
            <p:nvPr/>
          </p:nvSpPr>
          <p:spPr>
            <a:xfrm>
              <a:off x="4944817" y="842448"/>
              <a:ext cx="9732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200"/>
                <a:buFont typeface="Arial"/>
                <a:buNone/>
              </a:pPr>
              <a:r>
                <a:rPr b="1" i="0" lang="ko-KR" sz="4200" u="none" cap="none" strike="noStrike">
                  <a:solidFill>
                    <a:schemeClr val="lt1"/>
                  </a:solidFill>
                  <a:latin typeface="Libre Franklin"/>
                  <a:ea typeface="Libre Franklin"/>
                  <a:cs typeface="Libre Franklin"/>
                  <a:sym typeface="Libre Franklin"/>
                </a:rPr>
                <a:t>04</a:t>
              </a:r>
              <a:endParaRPr b="1" i="0" sz="4200" u="none" cap="none" strike="noStrike">
                <a:solidFill>
                  <a:schemeClr val="lt1"/>
                </a:solidFill>
                <a:latin typeface="Libre Franklin"/>
                <a:ea typeface="Libre Franklin"/>
                <a:cs typeface="Libre Franklin"/>
                <a:sym typeface="Libre Franklin"/>
              </a:endParaRPr>
            </a:p>
          </p:txBody>
        </p:sp>
      </p:grpSp>
      <p:cxnSp>
        <p:nvCxnSpPr>
          <p:cNvPr id="396" name="Google Shape;396;gce060812f9_0_10"/>
          <p:cNvCxnSpPr/>
          <p:nvPr/>
        </p:nvCxnSpPr>
        <p:spPr>
          <a:xfrm>
            <a:off x="1630954" y="909331"/>
            <a:ext cx="2146500" cy="7500"/>
          </a:xfrm>
          <a:prstGeom prst="straightConnector1">
            <a:avLst/>
          </a:prstGeom>
          <a:noFill/>
          <a:ln cap="flat" cmpd="sng" w="28575">
            <a:solidFill>
              <a:schemeClr val="lt1"/>
            </a:solidFill>
            <a:prstDash val="solid"/>
            <a:miter lim="800000"/>
            <a:headEnd len="sm" w="sm" type="none"/>
            <a:tailEnd len="sm" w="sm" type="none"/>
          </a:ln>
        </p:spPr>
      </p:cxnSp>
      <p:sp>
        <p:nvSpPr>
          <p:cNvPr id="397" name="Google Shape;397;gce060812f9_0_10"/>
          <p:cNvSpPr txBox="1"/>
          <p:nvPr/>
        </p:nvSpPr>
        <p:spPr>
          <a:xfrm>
            <a:off x="4665225" y="2976575"/>
            <a:ext cx="1430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lgun Gothic"/>
              <a:ea typeface="Malgun Gothic"/>
              <a:cs typeface="Malgun Gothic"/>
              <a:sym typeface="Malgun Gothic"/>
            </a:endParaRPr>
          </a:p>
        </p:txBody>
      </p:sp>
      <p:sp>
        <p:nvSpPr>
          <p:cNvPr id="398" name="Google Shape;398;gce060812f9_0_10"/>
          <p:cNvSpPr txBox="1"/>
          <p:nvPr/>
        </p:nvSpPr>
        <p:spPr>
          <a:xfrm>
            <a:off x="9925350" y="2277075"/>
            <a:ext cx="1781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lgun Gothic"/>
              <a:ea typeface="Malgun Gothic"/>
              <a:cs typeface="Malgun Gothic"/>
              <a:sym typeface="Malgun Gothic"/>
            </a:endParaRPr>
          </a:p>
        </p:txBody>
      </p:sp>
      <p:sp>
        <p:nvSpPr>
          <p:cNvPr id="399" name="Google Shape;399;gce060812f9_0_10"/>
          <p:cNvSpPr txBox="1"/>
          <p:nvPr/>
        </p:nvSpPr>
        <p:spPr>
          <a:xfrm>
            <a:off x="668500" y="1216825"/>
            <a:ext cx="5774400" cy="8388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50000"/>
              </a:lnSpc>
              <a:spcBef>
                <a:spcPts val="1400"/>
              </a:spcBef>
              <a:spcAft>
                <a:spcPts val="0"/>
              </a:spcAft>
              <a:buClr>
                <a:schemeClr val="lt1"/>
              </a:buClr>
              <a:buSzPts val="1700"/>
              <a:buFont typeface="Arial"/>
              <a:buChar char="●"/>
            </a:pPr>
            <a:r>
              <a:rPr b="1" i="0" lang="ko-KR" sz="1700" u="none" cap="none" strike="noStrike">
                <a:solidFill>
                  <a:schemeClr val="lt1"/>
                </a:solidFill>
                <a:latin typeface="Arial"/>
                <a:ea typeface="Arial"/>
                <a:cs typeface="Arial"/>
                <a:sym typeface="Arial"/>
              </a:rPr>
              <a:t>가장 val_acc가 높았던 EfficientNet B3 이용</a:t>
            </a:r>
            <a:endParaRPr b="1" i="0" sz="1700" u="none" cap="none" strike="noStrike">
              <a:solidFill>
                <a:schemeClr val="lt1"/>
              </a:solidFill>
              <a:latin typeface="Arial"/>
              <a:ea typeface="Arial"/>
              <a:cs typeface="Arial"/>
              <a:sym typeface="Arial"/>
            </a:endParaRPr>
          </a:p>
          <a:p>
            <a:pPr indent="-336550" lvl="0" marL="457200" marR="0" rtl="0" algn="l">
              <a:lnSpc>
                <a:spcPct val="150000"/>
              </a:lnSpc>
              <a:spcBef>
                <a:spcPts val="0"/>
              </a:spcBef>
              <a:spcAft>
                <a:spcPts val="0"/>
              </a:spcAft>
              <a:buClr>
                <a:schemeClr val="lt1"/>
              </a:buClr>
              <a:buSzPts val="1700"/>
              <a:buFont typeface="Arial"/>
              <a:buChar char="●"/>
            </a:pPr>
            <a:r>
              <a:rPr b="1" i="0" lang="ko-KR" sz="1700" u="none" cap="none" strike="noStrike">
                <a:solidFill>
                  <a:schemeClr val="lt1"/>
                </a:solidFill>
                <a:latin typeface="Arial"/>
                <a:ea typeface="Arial"/>
                <a:cs typeface="Arial"/>
                <a:sym typeface="Arial"/>
              </a:rPr>
              <a:t>100개 이상의 작품을 가진 화가들 예측</a:t>
            </a:r>
            <a:endParaRPr b="1" i="0" sz="1700" u="none" cap="none" strike="noStrike">
              <a:solidFill>
                <a:schemeClr val="lt1"/>
              </a:solidFill>
              <a:latin typeface="Arial"/>
              <a:ea typeface="Arial"/>
              <a:cs typeface="Arial"/>
              <a:sym typeface="Arial"/>
            </a:endParaRPr>
          </a:p>
        </p:txBody>
      </p:sp>
      <p:pic>
        <p:nvPicPr>
          <p:cNvPr id="400" name="Google Shape;400;gce060812f9_0_10"/>
          <p:cNvPicPr preferRelativeResize="0"/>
          <p:nvPr/>
        </p:nvPicPr>
        <p:blipFill rotWithShape="1">
          <a:blip r:embed="rId3">
            <a:alphaModFix/>
          </a:blip>
          <a:srcRect b="0" l="0" r="0" t="0"/>
          <a:stretch/>
        </p:blipFill>
        <p:spPr>
          <a:xfrm>
            <a:off x="172675" y="2485425"/>
            <a:ext cx="3645475" cy="2836675"/>
          </a:xfrm>
          <a:prstGeom prst="rect">
            <a:avLst/>
          </a:prstGeom>
          <a:noFill/>
          <a:ln>
            <a:noFill/>
          </a:ln>
        </p:spPr>
      </p:pic>
      <p:pic>
        <p:nvPicPr>
          <p:cNvPr id="401" name="Google Shape;401;gce060812f9_0_10"/>
          <p:cNvPicPr preferRelativeResize="0"/>
          <p:nvPr/>
        </p:nvPicPr>
        <p:blipFill rotWithShape="1">
          <a:blip r:embed="rId4">
            <a:alphaModFix/>
          </a:blip>
          <a:srcRect b="0" l="0" r="0" t="0"/>
          <a:stretch/>
        </p:blipFill>
        <p:spPr>
          <a:xfrm>
            <a:off x="4208775" y="2485425"/>
            <a:ext cx="3827513" cy="2836675"/>
          </a:xfrm>
          <a:prstGeom prst="rect">
            <a:avLst/>
          </a:prstGeom>
          <a:noFill/>
          <a:ln>
            <a:noFill/>
          </a:ln>
        </p:spPr>
      </p:pic>
      <p:sp>
        <p:nvSpPr>
          <p:cNvPr id="402" name="Google Shape;402;gce060812f9_0_10"/>
          <p:cNvSpPr txBox="1"/>
          <p:nvPr/>
        </p:nvSpPr>
        <p:spPr>
          <a:xfrm>
            <a:off x="28538" y="5533975"/>
            <a:ext cx="4047900" cy="845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300"/>
              <a:buFont typeface="Arial"/>
              <a:buNone/>
            </a:pPr>
            <a:r>
              <a:rPr b="1" i="0" lang="ko-KR" sz="1300" u="none" cap="none" strike="noStrike">
                <a:solidFill>
                  <a:srgbClr val="FFFFFF"/>
                </a:solidFill>
                <a:latin typeface="Arial"/>
                <a:ea typeface="Arial"/>
                <a:cs typeface="Arial"/>
                <a:sym typeface="Arial"/>
              </a:rPr>
              <a:t>Prediction Probability : 99.97%</a:t>
            </a:r>
            <a:endParaRPr b="1" i="0" sz="1300" u="none" cap="none" strike="noStrike">
              <a:solidFill>
                <a:srgbClr val="FFFFFF"/>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300"/>
              <a:buFont typeface="Arial"/>
              <a:buNone/>
            </a:pPr>
            <a:r>
              <a:rPr b="1" i="0" lang="ko-KR" sz="1300" u="none" cap="none" strike="noStrike">
                <a:solidFill>
                  <a:srgbClr val="FFFFFF"/>
                </a:solidFill>
                <a:latin typeface="Arial"/>
                <a:ea typeface="Arial"/>
                <a:cs typeface="Arial"/>
                <a:sym typeface="Arial"/>
              </a:rPr>
              <a:t>Pred Artist :  Henri Matisse</a:t>
            </a:r>
            <a:endParaRPr b="1" i="0" sz="1300" u="none" cap="none" strike="noStrike">
              <a:solidFill>
                <a:srgbClr val="FFFFFF"/>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300"/>
              <a:buFont typeface="Arial"/>
              <a:buNone/>
            </a:pPr>
            <a:r>
              <a:rPr b="1" i="0" lang="ko-KR" sz="1300" u="none" cap="none" strike="noStrike">
                <a:solidFill>
                  <a:srgbClr val="FFFF00"/>
                </a:solidFill>
                <a:latin typeface="Arial"/>
                <a:ea typeface="Arial"/>
                <a:cs typeface="Arial"/>
                <a:sym typeface="Arial"/>
              </a:rPr>
              <a:t>Actual  Artist :  Henri Matisse</a:t>
            </a:r>
            <a:endParaRPr b="1" i="0" sz="1300" u="none" cap="none" strike="noStrike">
              <a:solidFill>
                <a:srgbClr val="FFFF00"/>
              </a:solidFill>
              <a:latin typeface="Arial"/>
              <a:ea typeface="Arial"/>
              <a:cs typeface="Arial"/>
              <a:sym typeface="Arial"/>
            </a:endParaRPr>
          </a:p>
        </p:txBody>
      </p:sp>
      <p:sp>
        <p:nvSpPr>
          <p:cNvPr id="403" name="Google Shape;403;gce060812f9_0_10"/>
          <p:cNvSpPr txBox="1"/>
          <p:nvPr/>
        </p:nvSpPr>
        <p:spPr>
          <a:xfrm>
            <a:off x="4099150" y="5533975"/>
            <a:ext cx="4047900" cy="845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300"/>
              <a:buFont typeface="Arial"/>
              <a:buNone/>
            </a:pPr>
            <a:r>
              <a:rPr b="1" i="0" lang="ko-KR" sz="1300" u="none" cap="none" strike="noStrike">
                <a:solidFill>
                  <a:srgbClr val="FFFFFF"/>
                </a:solidFill>
                <a:latin typeface="Arial"/>
                <a:ea typeface="Arial"/>
                <a:cs typeface="Arial"/>
                <a:sym typeface="Arial"/>
              </a:rPr>
              <a:t>Prediction Probability : 93.70%</a:t>
            </a:r>
            <a:endParaRPr b="1" i="0" sz="1300" u="none" cap="none" strike="noStrike">
              <a:solidFill>
                <a:srgbClr val="FFFFFF"/>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300"/>
              <a:buFont typeface="Arial"/>
              <a:buNone/>
            </a:pPr>
            <a:r>
              <a:rPr b="1" i="0" lang="ko-KR" sz="1300" u="none" cap="none" strike="noStrike">
                <a:solidFill>
                  <a:srgbClr val="FFFFFF"/>
                </a:solidFill>
                <a:latin typeface="Arial"/>
                <a:ea typeface="Arial"/>
                <a:cs typeface="Arial"/>
                <a:sym typeface="Arial"/>
              </a:rPr>
              <a:t>Pred Artist :  Vincent van Gogh</a:t>
            </a:r>
            <a:endParaRPr b="1" i="0" sz="1300" u="none" cap="none" strike="noStrike">
              <a:solidFill>
                <a:srgbClr val="FFFFFF"/>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300"/>
              <a:buFont typeface="Arial"/>
              <a:buNone/>
            </a:pPr>
            <a:r>
              <a:rPr b="1" i="0" lang="ko-KR" sz="1300" u="none" cap="none" strike="noStrike">
                <a:solidFill>
                  <a:srgbClr val="FFFF00"/>
                </a:solidFill>
                <a:latin typeface="Arial"/>
                <a:ea typeface="Arial"/>
                <a:cs typeface="Arial"/>
                <a:sym typeface="Arial"/>
              </a:rPr>
              <a:t>Actual Artist :  Vincent van Gogh</a:t>
            </a:r>
            <a:endParaRPr b="1" i="0" sz="1300" u="none" cap="none" strike="noStrike">
              <a:solidFill>
                <a:srgbClr val="FFFF00"/>
              </a:solidFill>
              <a:latin typeface="Arial"/>
              <a:ea typeface="Arial"/>
              <a:cs typeface="Arial"/>
              <a:sym typeface="Arial"/>
            </a:endParaRPr>
          </a:p>
        </p:txBody>
      </p:sp>
      <p:pic>
        <p:nvPicPr>
          <p:cNvPr id="404" name="Google Shape;404;gce060812f9_0_10"/>
          <p:cNvPicPr preferRelativeResize="0"/>
          <p:nvPr/>
        </p:nvPicPr>
        <p:blipFill rotWithShape="1">
          <a:blip r:embed="rId5">
            <a:alphaModFix/>
          </a:blip>
          <a:srcRect b="0" l="0" r="0" t="0"/>
          <a:stretch/>
        </p:blipFill>
        <p:spPr>
          <a:xfrm>
            <a:off x="8426925" y="2485425"/>
            <a:ext cx="3684825" cy="2836675"/>
          </a:xfrm>
          <a:prstGeom prst="rect">
            <a:avLst/>
          </a:prstGeom>
          <a:noFill/>
          <a:ln>
            <a:noFill/>
          </a:ln>
        </p:spPr>
      </p:pic>
      <p:sp>
        <p:nvSpPr>
          <p:cNvPr id="405" name="Google Shape;405;gce060812f9_0_10"/>
          <p:cNvSpPr/>
          <p:nvPr/>
        </p:nvSpPr>
        <p:spPr>
          <a:xfrm>
            <a:off x="8119375" y="1726750"/>
            <a:ext cx="1430406" cy="740772"/>
          </a:xfrm>
          <a:prstGeom prst="irregularSeal2">
            <a:avLst/>
          </a:prstGeom>
          <a:solidFill>
            <a:schemeClr val="lt1"/>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ko-KR" sz="1100" u="none" cap="none" strike="noStrike">
                <a:solidFill>
                  <a:srgbClr val="FF0000"/>
                </a:solidFill>
                <a:latin typeface="Arial"/>
                <a:ea typeface="Arial"/>
                <a:cs typeface="Arial"/>
                <a:sym typeface="Arial"/>
              </a:rPr>
              <a:t>wrong</a:t>
            </a:r>
            <a:endParaRPr b="1" i="0" sz="1100" u="none" cap="none" strike="noStrike">
              <a:solidFill>
                <a:srgbClr val="FF0000"/>
              </a:solidFill>
              <a:latin typeface="Arial"/>
              <a:ea typeface="Arial"/>
              <a:cs typeface="Arial"/>
              <a:sym typeface="Arial"/>
            </a:endParaRPr>
          </a:p>
        </p:txBody>
      </p:sp>
      <p:sp>
        <p:nvSpPr>
          <p:cNvPr id="406" name="Google Shape;406;gce060812f9_0_10"/>
          <p:cNvSpPr txBox="1"/>
          <p:nvPr/>
        </p:nvSpPr>
        <p:spPr>
          <a:xfrm>
            <a:off x="8610600" y="5562600"/>
            <a:ext cx="3425100" cy="898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b="1" i="0" lang="ko-KR" sz="1300" u="none" cap="none" strike="noStrike">
                <a:solidFill>
                  <a:srgbClr val="FFFFFF"/>
                </a:solidFill>
                <a:latin typeface="Arial"/>
                <a:ea typeface="Arial"/>
                <a:cs typeface="Arial"/>
                <a:sym typeface="Arial"/>
              </a:rPr>
              <a:t>Prediction Probability : </a:t>
            </a:r>
            <a:r>
              <a:rPr b="1" i="0" lang="ko-KR" sz="1600" u="none" cap="none" strike="noStrike">
                <a:solidFill>
                  <a:srgbClr val="741B47"/>
                </a:solidFill>
                <a:highlight>
                  <a:srgbClr val="F3F3F3"/>
                </a:highlight>
                <a:latin typeface="Arial"/>
                <a:ea typeface="Arial"/>
                <a:cs typeface="Arial"/>
                <a:sym typeface="Arial"/>
              </a:rPr>
              <a:t>99.86%</a:t>
            </a:r>
            <a:endParaRPr b="1" i="0" sz="1600" u="none" cap="none" strike="noStrike">
              <a:solidFill>
                <a:srgbClr val="741B47"/>
              </a:solidFill>
              <a:highlight>
                <a:srgbClr val="F3F3F3"/>
              </a:highlight>
              <a:latin typeface="Arial"/>
              <a:ea typeface="Arial"/>
              <a:cs typeface="Arial"/>
              <a:sym typeface="Arial"/>
            </a:endParaRPr>
          </a:p>
          <a:p>
            <a:pPr indent="0" lvl="0" marL="0" marR="0" rtl="0" algn="ctr">
              <a:lnSpc>
                <a:spcPct val="115000"/>
              </a:lnSpc>
              <a:spcBef>
                <a:spcPts val="0"/>
              </a:spcBef>
              <a:spcAft>
                <a:spcPts val="0"/>
              </a:spcAft>
              <a:buClr>
                <a:srgbClr val="000000"/>
              </a:buClr>
              <a:buSzPts val="1300"/>
              <a:buFont typeface="Arial"/>
              <a:buNone/>
            </a:pPr>
            <a:r>
              <a:rPr b="1" i="0" lang="ko-KR" sz="1300" u="none" cap="none" strike="noStrike">
                <a:solidFill>
                  <a:srgbClr val="FFFFFF"/>
                </a:solidFill>
                <a:latin typeface="Arial"/>
                <a:ea typeface="Arial"/>
                <a:cs typeface="Arial"/>
                <a:sym typeface="Arial"/>
              </a:rPr>
              <a:t>Pred Artist :  Leonardo da Vinci</a:t>
            </a:r>
            <a:endParaRPr b="1" i="0" sz="1300" u="none" cap="none" strike="noStrike">
              <a:solidFill>
                <a:srgbClr val="FFFFFF"/>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300"/>
              <a:buFont typeface="Arial"/>
              <a:buNone/>
            </a:pPr>
            <a:r>
              <a:rPr b="1" i="0" lang="ko-KR" sz="1300" u="none" cap="none" strike="noStrike">
                <a:solidFill>
                  <a:srgbClr val="FFFF00"/>
                </a:solidFill>
                <a:latin typeface="Arial"/>
                <a:ea typeface="Arial"/>
                <a:cs typeface="Arial"/>
                <a:sym typeface="Arial"/>
              </a:rPr>
              <a:t>Actual Artist :  Vincent van Gogh</a:t>
            </a:r>
            <a:endParaRPr b="1" i="0" sz="1300" u="none" cap="none" strike="noStrike">
              <a:solidFill>
                <a:srgbClr val="FFFF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0E14"/>
        </a:solidFill>
      </p:bgPr>
    </p:bg>
    <p:spTree>
      <p:nvGrpSpPr>
        <p:cNvPr id="410" name="Shape 410"/>
        <p:cNvGrpSpPr/>
        <p:nvPr/>
      </p:nvGrpSpPr>
      <p:grpSpPr>
        <a:xfrm>
          <a:off x="0" y="0"/>
          <a:ext cx="0" cy="0"/>
          <a:chOff x="0" y="0"/>
          <a:chExt cx="0" cy="0"/>
        </a:xfrm>
      </p:grpSpPr>
      <p:sp>
        <p:nvSpPr>
          <p:cNvPr id="411" name="Google Shape;411;gccc20126c8_0_266"/>
          <p:cNvSpPr/>
          <p:nvPr/>
        </p:nvSpPr>
        <p:spPr>
          <a:xfrm>
            <a:off x="100" y="25"/>
            <a:ext cx="12192000" cy="6858000"/>
          </a:xfrm>
          <a:prstGeom prst="rect">
            <a:avLst/>
          </a:prstGeom>
          <a:solidFill>
            <a:srgbClr val="741B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2" name="Google Shape;412;gccc20126c8_0_266"/>
          <p:cNvGrpSpPr/>
          <p:nvPr/>
        </p:nvGrpSpPr>
        <p:grpSpPr>
          <a:xfrm>
            <a:off x="668496" y="361324"/>
            <a:ext cx="7247601" cy="855497"/>
            <a:chOff x="4944817" y="842448"/>
            <a:chExt cx="7247601" cy="855497"/>
          </a:xfrm>
        </p:grpSpPr>
        <p:sp>
          <p:nvSpPr>
            <p:cNvPr id="413" name="Google Shape;413;gccc20126c8_0_266"/>
            <p:cNvSpPr txBox="1"/>
            <p:nvPr/>
          </p:nvSpPr>
          <p:spPr>
            <a:xfrm>
              <a:off x="5851618" y="928449"/>
              <a:ext cx="634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ko-KR" sz="2400" u="none" cap="none" strike="noStrike">
                  <a:solidFill>
                    <a:schemeClr val="lt1"/>
                  </a:solidFill>
                  <a:latin typeface="Arial"/>
                  <a:ea typeface="Arial"/>
                  <a:cs typeface="Arial"/>
                  <a:sym typeface="Arial"/>
                </a:rPr>
                <a:t>Out-of-Sample 예측</a:t>
              </a:r>
              <a:endParaRPr b="1" i="0" sz="2400" u="none" cap="none" strike="noStrike">
                <a:solidFill>
                  <a:schemeClr val="lt1"/>
                </a:solidFill>
                <a:latin typeface="Arial"/>
                <a:ea typeface="Arial"/>
                <a:cs typeface="Arial"/>
                <a:sym typeface="Arial"/>
              </a:endParaRPr>
            </a:p>
          </p:txBody>
        </p:sp>
        <p:sp>
          <p:nvSpPr>
            <p:cNvPr id="414" name="Google Shape;414;gccc20126c8_0_266"/>
            <p:cNvSpPr txBox="1"/>
            <p:nvPr/>
          </p:nvSpPr>
          <p:spPr>
            <a:xfrm>
              <a:off x="5851612" y="1390145"/>
              <a:ext cx="979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gccc20126c8_0_266"/>
            <p:cNvSpPr txBox="1"/>
            <p:nvPr/>
          </p:nvSpPr>
          <p:spPr>
            <a:xfrm>
              <a:off x="4944817" y="842448"/>
              <a:ext cx="9732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200"/>
                <a:buFont typeface="Arial"/>
                <a:buNone/>
              </a:pPr>
              <a:r>
                <a:rPr b="1" i="0" lang="ko-KR" sz="4200" u="none" cap="none" strike="noStrike">
                  <a:solidFill>
                    <a:schemeClr val="lt1"/>
                  </a:solidFill>
                  <a:latin typeface="Libre Franklin"/>
                  <a:ea typeface="Libre Franklin"/>
                  <a:cs typeface="Libre Franklin"/>
                  <a:sym typeface="Libre Franklin"/>
                </a:rPr>
                <a:t>04</a:t>
              </a:r>
              <a:endParaRPr b="1" i="0" sz="4200" u="none" cap="none" strike="noStrike">
                <a:solidFill>
                  <a:schemeClr val="lt1"/>
                </a:solidFill>
                <a:latin typeface="Libre Franklin"/>
                <a:ea typeface="Libre Franklin"/>
                <a:cs typeface="Libre Franklin"/>
                <a:sym typeface="Libre Franklin"/>
              </a:endParaRPr>
            </a:p>
          </p:txBody>
        </p:sp>
      </p:grpSp>
      <p:cxnSp>
        <p:nvCxnSpPr>
          <p:cNvPr id="416" name="Google Shape;416;gccc20126c8_0_266"/>
          <p:cNvCxnSpPr>
            <a:endCxn id="413" idx="2"/>
          </p:cNvCxnSpPr>
          <p:nvPr/>
        </p:nvCxnSpPr>
        <p:spPr>
          <a:xfrm flipH="1" rot="10800000">
            <a:off x="1631097" y="909025"/>
            <a:ext cx="3114600" cy="300"/>
          </a:xfrm>
          <a:prstGeom prst="straightConnector1">
            <a:avLst/>
          </a:prstGeom>
          <a:noFill/>
          <a:ln cap="flat" cmpd="sng" w="28575">
            <a:solidFill>
              <a:schemeClr val="lt1"/>
            </a:solidFill>
            <a:prstDash val="solid"/>
            <a:miter lim="800000"/>
            <a:headEnd len="sm" w="sm" type="none"/>
            <a:tailEnd len="sm" w="sm" type="none"/>
          </a:ln>
        </p:spPr>
      </p:cxnSp>
      <p:sp>
        <p:nvSpPr>
          <p:cNvPr id="417" name="Google Shape;417;gccc20126c8_0_266"/>
          <p:cNvSpPr txBox="1"/>
          <p:nvPr/>
        </p:nvSpPr>
        <p:spPr>
          <a:xfrm>
            <a:off x="4665225" y="2976575"/>
            <a:ext cx="1430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lgun Gothic"/>
              <a:ea typeface="Malgun Gothic"/>
              <a:cs typeface="Malgun Gothic"/>
              <a:sym typeface="Malgun Gothic"/>
            </a:endParaRPr>
          </a:p>
        </p:txBody>
      </p:sp>
      <p:sp>
        <p:nvSpPr>
          <p:cNvPr id="418" name="Google Shape;418;gccc20126c8_0_266"/>
          <p:cNvSpPr txBox="1"/>
          <p:nvPr/>
        </p:nvSpPr>
        <p:spPr>
          <a:xfrm>
            <a:off x="9925350" y="2277075"/>
            <a:ext cx="1781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lgun Gothic"/>
              <a:ea typeface="Malgun Gothic"/>
              <a:cs typeface="Malgun Gothic"/>
              <a:sym typeface="Malgun Gothic"/>
            </a:endParaRPr>
          </a:p>
        </p:txBody>
      </p:sp>
      <p:sp>
        <p:nvSpPr>
          <p:cNvPr id="419" name="Google Shape;419;gccc20126c8_0_266"/>
          <p:cNvSpPr txBox="1"/>
          <p:nvPr/>
        </p:nvSpPr>
        <p:spPr>
          <a:xfrm>
            <a:off x="5403150" y="396375"/>
            <a:ext cx="6140400" cy="7854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29545"/>
              </a:lnSpc>
              <a:spcBef>
                <a:spcPts val="1400"/>
              </a:spcBef>
              <a:spcAft>
                <a:spcPts val="0"/>
              </a:spcAft>
              <a:buClr>
                <a:schemeClr val="lt1"/>
              </a:buClr>
              <a:buSzPts val="1700"/>
              <a:buFont typeface="Arial"/>
              <a:buChar char="●"/>
            </a:pPr>
            <a:r>
              <a:rPr b="1" i="0" lang="ko-KR" sz="1700" u="none" cap="none" strike="noStrike">
                <a:solidFill>
                  <a:schemeClr val="lt1"/>
                </a:solidFill>
                <a:latin typeface="Arial"/>
                <a:ea typeface="Arial"/>
                <a:cs typeface="Arial"/>
                <a:sym typeface="Arial"/>
              </a:rPr>
              <a:t>학습에 사용하지 않은 100개 이하의 작품 화가들 예측</a:t>
            </a:r>
            <a:endParaRPr b="1" i="0" sz="1700" u="none" cap="none" strike="noStrike">
              <a:solidFill>
                <a:schemeClr val="lt1"/>
              </a:solidFill>
              <a:latin typeface="Arial"/>
              <a:ea typeface="Arial"/>
              <a:cs typeface="Arial"/>
              <a:sym typeface="Arial"/>
            </a:endParaRPr>
          </a:p>
          <a:p>
            <a:pPr indent="-336550" lvl="0" marL="457200" marR="0" rtl="0" algn="l">
              <a:lnSpc>
                <a:spcPct val="129545"/>
              </a:lnSpc>
              <a:spcBef>
                <a:spcPts val="0"/>
              </a:spcBef>
              <a:spcAft>
                <a:spcPts val="0"/>
              </a:spcAft>
              <a:buClr>
                <a:schemeClr val="lt1"/>
              </a:buClr>
              <a:buSzPts val="1700"/>
              <a:buFont typeface="Arial"/>
              <a:buChar char="●"/>
            </a:pPr>
            <a:r>
              <a:rPr b="1" i="0" lang="ko-KR" sz="1700" u="none" cap="none" strike="noStrike">
                <a:solidFill>
                  <a:schemeClr val="lt1"/>
                </a:solidFill>
                <a:latin typeface="Arial"/>
                <a:ea typeface="Arial"/>
                <a:cs typeface="Arial"/>
                <a:sym typeface="Arial"/>
              </a:rPr>
              <a:t>장르, 시기, 국적 비교</a:t>
            </a:r>
            <a:endParaRPr b="1" i="0" sz="1700" u="none" cap="none" strike="noStrike">
              <a:solidFill>
                <a:schemeClr val="lt1"/>
              </a:solidFill>
              <a:latin typeface="Arial"/>
              <a:ea typeface="Arial"/>
              <a:cs typeface="Arial"/>
              <a:sym typeface="Arial"/>
            </a:endParaRPr>
          </a:p>
        </p:txBody>
      </p:sp>
      <p:pic>
        <p:nvPicPr>
          <p:cNvPr id="420" name="Google Shape;420;gccc20126c8_0_266"/>
          <p:cNvPicPr preferRelativeResize="0"/>
          <p:nvPr/>
        </p:nvPicPr>
        <p:blipFill rotWithShape="1">
          <a:blip r:embed="rId3">
            <a:alphaModFix/>
          </a:blip>
          <a:srcRect b="11918" l="18904" r="7792" t="7168"/>
          <a:stretch/>
        </p:blipFill>
        <p:spPr>
          <a:xfrm>
            <a:off x="7098100" y="1518475"/>
            <a:ext cx="4124475" cy="3660350"/>
          </a:xfrm>
          <a:prstGeom prst="rect">
            <a:avLst/>
          </a:prstGeom>
          <a:noFill/>
          <a:ln>
            <a:noFill/>
          </a:ln>
        </p:spPr>
      </p:pic>
      <p:pic>
        <p:nvPicPr>
          <p:cNvPr id="421" name="Google Shape;421;gccc20126c8_0_266"/>
          <p:cNvPicPr preferRelativeResize="0"/>
          <p:nvPr/>
        </p:nvPicPr>
        <p:blipFill rotWithShape="1">
          <a:blip r:embed="rId4">
            <a:alphaModFix/>
          </a:blip>
          <a:srcRect b="10065" l="15732" r="1683" t="3904"/>
          <a:stretch/>
        </p:blipFill>
        <p:spPr>
          <a:xfrm>
            <a:off x="1023975" y="1518475"/>
            <a:ext cx="4124450" cy="3745075"/>
          </a:xfrm>
          <a:prstGeom prst="rect">
            <a:avLst/>
          </a:prstGeom>
          <a:noFill/>
          <a:ln>
            <a:noFill/>
          </a:ln>
        </p:spPr>
      </p:pic>
      <p:sp>
        <p:nvSpPr>
          <p:cNvPr id="422" name="Google Shape;422;gccc20126c8_0_266"/>
          <p:cNvSpPr txBox="1"/>
          <p:nvPr/>
        </p:nvSpPr>
        <p:spPr>
          <a:xfrm>
            <a:off x="6072875" y="5416275"/>
            <a:ext cx="6332400" cy="119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400"/>
              </a:spcBef>
              <a:spcAft>
                <a:spcPts val="0"/>
              </a:spcAft>
              <a:buClr>
                <a:srgbClr val="000000"/>
              </a:buClr>
              <a:buSzPts val="1400"/>
              <a:buFont typeface="Arial"/>
              <a:buNone/>
            </a:pPr>
            <a:r>
              <a:rPr b="1" i="0" lang="ko-KR" sz="1400" u="none" cap="none" strike="noStrike">
                <a:solidFill>
                  <a:srgbClr val="FFFFFF"/>
                </a:solidFill>
                <a:latin typeface="Arial"/>
                <a:ea typeface="Arial"/>
                <a:cs typeface="Arial"/>
                <a:sym typeface="Arial"/>
              </a:rPr>
              <a:t>Probability : 32.85%</a:t>
            </a:r>
            <a:endParaRPr b="1" i="0" sz="1400" u="none" cap="none" strike="noStrike">
              <a:solidFill>
                <a:srgbClr val="FFFFFF"/>
              </a:solidFill>
              <a:latin typeface="Arial"/>
              <a:ea typeface="Arial"/>
              <a:cs typeface="Arial"/>
              <a:sym typeface="Arial"/>
            </a:endParaRPr>
          </a:p>
          <a:p>
            <a:pPr indent="0" lvl="0" marL="0" marR="0" rtl="0" algn="l">
              <a:lnSpc>
                <a:spcPct val="100000"/>
              </a:lnSpc>
              <a:spcBef>
                <a:spcPts val="1400"/>
              </a:spcBef>
              <a:spcAft>
                <a:spcPts val="0"/>
              </a:spcAft>
              <a:buClr>
                <a:srgbClr val="000000"/>
              </a:buClr>
              <a:buSzPts val="1400"/>
              <a:buFont typeface="Arial"/>
              <a:buNone/>
            </a:pPr>
            <a:r>
              <a:rPr b="1" i="0" lang="ko-KR" sz="1400" u="none" cap="none" strike="noStrike">
                <a:solidFill>
                  <a:srgbClr val="FFFFFF"/>
                </a:solidFill>
                <a:latin typeface="Arial"/>
                <a:ea typeface="Arial"/>
                <a:cs typeface="Arial"/>
                <a:sym typeface="Arial"/>
              </a:rPr>
              <a:t>예측 : Rene Magritte</a:t>
            </a:r>
            <a:r>
              <a:rPr b="0" i="0" lang="ko-KR" sz="1300" u="none" cap="none" strike="noStrike">
                <a:solidFill>
                  <a:srgbClr val="FFFFFF"/>
                </a:solidFill>
                <a:latin typeface="Arial"/>
                <a:ea typeface="Arial"/>
                <a:cs typeface="Arial"/>
                <a:sym typeface="Arial"/>
              </a:rPr>
              <a:t> / </a:t>
            </a:r>
            <a:r>
              <a:rPr b="1" i="0" lang="ko-KR" sz="1400" u="none" cap="none" strike="noStrike">
                <a:solidFill>
                  <a:srgbClr val="FFFFFF"/>
                </a:solidFill>
                <a:latin typeface="Arial"/>
                <a:ea typeface="Arial"/>
                <a:cs typeface="Arial"/>
                <a:sym typeface="Arial"/>
              </a:rPr>
              <a:t>Surrealism, Impressionism</a:t>
            </a:r>
            <a:r>
              <a:rPr b="0" i="0" lang="ko-KR" sz="1300" u="none" cap="none" strike="noStrike">
                <a:solidFill>
                  <a:srgbClr val="FFFFFF"/>
                </a:solidFill>
                <a:latin typeface="Arial"/>
                <a:ea typeface="Arial"/>
                <a:cs typeface="Arial"/>
                <a:sym typeface="Arial"/>
              </a:rPr>
              <a:t> / </a:t>
            </a:r>
            <a:r>
              <a:rPr b="1" i="0" lang="ko-KR" sz="1400" u="none" cap="none" strike="noStrike">
                <a:solidFill>
                  <a:srgbClr val="FFFFFF"/>
                </a:solidFill>
                <a:latin typeface="Arial"/>
                <a:ea typeface="Arial"/>
                <a:cs typeface="Arial"/>
                <a:sym typeface="Arial"/>
              </a:rPr>
              <a:t>1898-1967 / Belgium</a:t>
            </a:r>
            <a:endParaRPr b="1" i="0" sz="1400" u="none" cap="none" strike="noStrike">
              <a:solidFill>
                <a:srgbClr val="FFFFFF"/>
              </a:solidFill>
              <a:latin typeface="Arial"/>
              <a:ea typeface="Arial"/>
              <a:cs typeface="Arial"/>
              <a:sym typeface="Arial"/>
            </a:endParaRPr>
          </a:p>
          <a:p>
            <a:pPr indent="0" lvl="0" marL="0" marR="0" rtl="0" algn="l">
              <a:lnSpc>
                <a:spcPct val="100000"/>
              </a:lnSpc>
              <a:spcBef>
                <a:spcPts val="1400"/>
              </a:spcBef>
              <a:spcAft>
                <a:spcPts val="0"/>
              </a:spcAft>
              <a:buClr>
                <a:srgbClr val="000000"/>
              </a:buClr>
              <a:buSzPts val="1400"/>
              <a:buFont typeface="Arial"/>
              <a:buNone/>
            </a:pPr>
            <a:r>
              <a:rPr b="1" i="0" lang="ko-KR" sz="1400" u="none" cap="none" strike="noStrike">
                <a:solidFill>
                  <a:srgbClr val="FFFFFF"/>
                </a:solidFill>
                <a:latin typeface="Arial"/>
                <a:ea typeface="Arial"/>
                <a:cs typeface="Arial"/>
                <a:sym typeface="Arial"/>
              </a:rPr>
              <a:t>실제 : Diego Rivera / social Realism, Muralism/ 1886 - 1957 / Mexican</a:t>
            </a:r>
            <a:endParaRPr b="1" i="0" sz="1400" u="none" cap="none" strike="noStrike">
              <a:solidFill>
                <a:srgbClr val="FFFFFF"/>
              </a:solidFill>
              <a:latin typeface="Arial"/>
              <a:ea typeface="Arial"/>
              <a:cs typeface="Arial"/>
              <a:sym typeface="Arial"/>
            </a:endParaRPr>
          </a:p>
        </p:txBody>
      </p:sp>
      <p:sp>
        <p:nvSpPr>
          <p:cNvPr id="423" name="Google Shape;423;gccc20126c8_0_266"/>
          <p:cNvSpPr txBox="1"/>
          <p:nvPr/>
        </p:nvSpPr>
        <p:spPr>
          <a:xfrm>
            <a:off x="76300" y="5416275"/>
            <a:ext cx="6019800" cy="119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400"/>
              </a:spcBef>
              <a:spcAft>
                <a:spcPts val="0"/>
              </a:spcAft>
              <a:buClr>
                <a:srgbClr val="000000"/>
              </a:buClr>
              <a:buSzPts val="1400"/>
              <a:buFont typeface="Arial"/>
              <a:buNone/>
            </a:pPr>
            <a:r>
              <a:rPr b="1" i="0" lang="ko-KR" sz="1400" u="none" cap="none" strike="noStrike">
                <a:solidFill>
                  <a:srgbClr val="FFFFFF"/>
                </a:solidFill>
                <a:latin typeface="Arial"/>
                <a:ea typeface="Arial"/>
                <a:cs typeface="Arial"/>
                <a:sym typeface="Arial"/>
              </a:rPr>
              <a:t>Probability : 97.57%</a:t>
            </a:r>
            <a:endParaRPr b="1" i="0" sz="1400" u="none" cap="none" strike="noStrike">
              <a:solidFill>
                <a:srgbClr val="FFFFFF"/>
              </a:solidFill>
              <a:latin typeface="Arial"/>
              <a:ea typeface="Arial"/>
              <a:cs typeface="Arial"/>
              <a:sym typeface="Arial"/>
            </a:endParaRPr>
          </a:p>
          <a:p>
            <a:pPr indent="0" lvl="0" marL="0" marR="0" rtl="0" algn="l">
              <a:lnSpc>
                <a:spcPct val="100000"/>
              </a:lnSpc>
              <a:spcBef>
                <a:spcPts val="1400"/>
              </a:spcBef>
              <a:spcAft>
                <a:spcPts val="0"/>
              </a:spcAft>
              <a:buClr>
                <a:srgbClr val="000000"/>
              </a:buClr>
              <a:buSzPts val="1400"/>
              <a:buFont typeface="Arial"/>
              <a:buNone/>
            </a:pPr>
            <a:r>
              <a:rPr b="1" i="0" lang="ko-KR" sz="1400" u="none" cap="none" strike="noStrike">
                <a:solidFill>
                  <a:schemeClr val="lt1"/>
                </a:solidFill>
                <a:latin typeface="Arial"/>
                <a:ea typeface="Arial"/>
                <a:cs typeface="Arial"/>
                <a:sym typeface="Arial"/>
              </a:rPr>
              <a:t>예측 : Vincent van Gogh / Post-Impressionism / 1853 – 1890 / Dutch</a:t>
            </a:r>
            <a:endParaRPr b="1" i="0" sz="1400" u="none" cap="none" strike="noStrike">
              <a:solidFill>
                <a:schemeClr val="lt1"/>
              </a:solidFill>
              <a:latin typeface="Arial"/>
              <a:ea typeface="Arial"/>
              <a:cs typeface="Arial"/>
              <a:sym typeface="Arial"/>
            </a:endParaRPr>
          </a:p>
          <a:p>
            <a:pPr indent="0" lvl="0" marL="0" marR="0" rtl="0" algn="l">
              <a:lnSpc>
                <a:spcPct val="100000"/>
              </a:lnSpc>
              <a:spcBef>
                <a:spcPts val="1400"/>
              </a:spcBef>
              <a:spcAft>
                <a:spcPts val="0"/>
              </a:spcAft>
              <a:buClr>
                <a:srgbClr val="000000"/>
              </a:buClr>
              <a:buSzPts val="1400"/>
              <a:buFont typeface="Arial"/>
              <a:buNone/>
            </a:pPr>
            <a:r>
              <a:rPr b="1" i="0" lang="ko-KR" sz="1400" u="none" cap="none" strike="noStrike">
                <a:solidFill>
                  <a:schemeClr val="lt1"/>
                </a:solidFill>
                <a:latin typeface="Arial"/>
                <a:ea typeface="Arial"/>
                <a:cs typeface="Arial"/>
                <a:sym typeface="Arial"/>
              </a:rPr>
              <a:t>실제 : Georges Seurat / Post-Impressionism / 1859 – 1891 / French</a:t>
            </a:r>
            <a:endParaRPr b="1" i="0" sz="1400" u="none" cap="none" strike="noStrike">
              <a:solidFill>
                <a:schemeClr val="lt1"/>
              </a:solidFill>
              <a:latin typeface="Arial"/>
              <a:ea typeface="Arial"/>
              <a:cs typeface="Arial"/>
              <a:sym typeface="Arial"/>
            </a:endParaRPr>
          </a:p>
        </p:txBody>
      </p:sp>
      <p:cxnSp>
        <p:nvCxnSpPr>
          <p:cNvPr id="424" name="Google Shape;424;gccc20126c8_0_266"/>
          <p:cNvCxnSpPr/>
          <p:nvPr/>
        </p:nvCxnSpPr>
        <p:spPr>
          <a:xfrm>
            <a:off x="6019800" y="1408825"/>
            <a:ext cx="0" cy="4962900"/>
          </a:xfrm>
          <a:prstGeom prst="straightConnector1">
            <a:avLst/>
          </a:prstGeom>
          <a:noFill/>
          <a:ln cap="flat" cmpd="sng" w="9525">
            <a:solidFill>
              <a:srgbClr val="F3F3F3"/>
            </a:solidFill>
            <a:prstDash val="dash"/>
            <a:round/>
            <a:headEnd len="sm" w="sm" type="none"/>
            <a:tailEnd len="sm" w="sm"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0E14"/>
        </a:solidFill>
      </p:bgPr>
    </p:bg>
    <p:spTree>
      <p:nvGrpSpPr>
        <p:cNvPr id="428" name="Shape 428"/>
        <p:cNvGrpSpPr/>
        <p:nvPr/>
      </p:nvGrpSpPr>
      <p:grpSpPr>
        <a:xfrm>
          <a:off x="0" y="0"/>
          <a:ext cx="0" cy="0"/>
          <a:chOff x="0" y="0"/>
          <a:chExt cx="0" cy="0"/>
        </a:xfrm>
      </p:grpSpPr>
      <p:sp>
        <p:nvSpPr>
          <p:cNvPr id="429" name="Google Shape;429;gce060812f9_4_13"/>
          <p:cNvSpPr/>
          <p:nvPr/>
        </p:nvSpPr>
        <p:spPr>
          <a:xfrm>
            <a:off x="100" y="25"/>
            <a:ext cx="12192000" cy="6858000"/>
          </a:xfrm>
          <a:prstGeom prst="rect">
            <a:avLst/>
          </a:prstGeom>
          <a:solidFill>
            <a:srgbClr val="741B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0" name="Google Shape;430;gce060812f9_4_13"/>
          <p:cNvPicPr preferRelativeResize="0"/>
          <p:nvPr/>
        </p:nvPicPr>
        <p:blipFill rotWithShape="1">
          <a:blip r:embed="rId3">
            <a:alphaModFix/>
          </a:blip>
          <a:srcRect b="10819" l="14999" r="1902" t="3504"/>
          <a:stretch/>
        </p:blipFill>
        <p:spPr>
          <a:xfrm>
            <a:off x="968775" y="1413475"/>
            <a:ext cx="3776925" cy="3776953"/>
          </a:xfrm>
          <a:prstGeom prst="rect">
            <a:avLst/>
          </a:prstGeom>
          <a:noFill/>
          <a:ln>
            <a:noFill/>
          </a:ln>
        </p:spPr>
      </p:pic>
      <p:sp>
        <p:nvSpPr>
          <p:cNvPr id="431" name="Google Shape;431;gce060812f9_4_13"/>
          <p:cNvSpPr txBox="1"/>
          <p:nvPr/>
        </p:nvSpPr>
        <p:spPr>
          <a:xfrm>
            <a:off x="127975" y="5271625"/>
            <a:ext cx="6019800" cy="119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400"/>
              </a:spcBef>
              <a:spcAft>
                <a:spcPts val="0"/>
              </a:spcAft>
              <a:buClr>
                <a:srgbClr val="000000"/>
              </a:buClr>
              <a:buSzPts val="1400"/>
              <a:buFont typeface="Arial"/>
              <a:buNone/>
            </a:pPr>
            <a:r>
              <a:rPr b="1" i="0" lang="ko-KR" sz="1400" u="none" cap="none" strike="noStrike">
                <a:solidFill>
                  <a:srgbClr val="FFFFFF"/>
                </a:solidFill>
                <a:latin typeface="Arial"/>
                <a:ea typeface="Arial"/>
                <a:cs typeface="Arial"/>
                <a:sym typeface="Arial"/>
              </a:rPr>
              <a:t>Probability : 99.6%</a:t>
            </a:r>
            <a:endParaRPr b="1" i="0" sz="1400" u="none" cap="none" strike="noStrike">
              <a:solidFill>
                <a:srgbClr val="FFFFFF"/>
              </a:solidFill>
              <a:latin typeface="Arial"/>
              <a:ea typeface="Arial"/>
              <a:cs typeface="Arial"/>
              <a:sym typeface="Arial"/>
            </a:endParaRPr>
          </a:p>
          <a:p>
            <a:pPr indent="0" lvl="0" marL="0" marR="0" rtl="0" algn="l">
              <a:lnSpc>
                <a:spcPct val="100000"/>
              </a:lnSpc>
              <a:spcBef>
                <a:spcPts val="1400"/>
              </a:spcBef>
              <a:spcAft>
                <a:spcPts val="0"/>
              </a:spcAft>
              <a:buClr>
                <a:srgbClr val="000000"/>
              </a:buClr>
              <a:buSzPts val="1400"/>
              <a:buFont typeface="Arial"/>
              <a:buNone/>
            </a:pPr>
            <a:r>
              <a:rPr b="1" i="0" lang="ko-KR" sz="1400" u="none" cap="none" strike="noStrike">
                <a:solidFill>
                  <a:srgbClr val="FFFFFF"/>
                </a:solidFill>
                <a:latin typeface="Arial"/>
                <a:ea typeface="Arial"/>
                <a:cs typeface="Arial"/>
                <a:sym typeface="Arial"/>
              </a:rPr>
              <a:t>예측 : Edgar Degas / Impressionism / 1834 - 1917 / French</a:t>
            </a:r>
            <a:endParaRPr b="1" i="0" sz="1400" u="none" cap="none" strike="noStrike">
              <a:solidFill>
                <a:srgbClr val="FFFFFF"/>
              </a:solidFill>
              <a:latin typeface="Arial"/>
              <a:ea typeface="Arial"/>
              <a:cs typeface="Arial"/>
              <a:sym typeface="Arial"/>
            </a:endParaRPr>
          </a:p>
          <a:p>
            <a:pPr indent="0" lvl="0" marL="0" marR="0" rtl="0" algn="l">
              <a:lnSpc>
                <a:spcPct val="100000"/>
              </a:lnSpc>
              <a:spcBef>
                <a:spcPts val="1400"/>
              </a:spcBef>
              <a:spcAft>
                <a:spcPts val="0"/>
              </a:spcAft>
              <a:buClr>
                <a:srgbClr val="000000"/>
              </a:buClr>
              <a:buSzPts val="1400"/>
              <a:buFont typeface="Arial"/>
              <a:buNone/>
            </a:pPr>
            <a:r>
              <a:rPr b="1" i="0" lang="ko-KR" sz="1400" u="none" cap="none" strike="noStrike">
                <a:solidFill>
                  <a:srgbClr val="FFFFFF"/>
                </a:solidFill>
                <a:latin typeface="Arial"/>
                <a:ea typeface="Arial"/>
                <a:cs typeface="Arial"/>
                <a:sym typeface="Arial"/>
              </a:rPr>
              <a:t>실제 : Andrei Rublev / Byzantine Art / 1360 - 1430 / Russian </a:t>
            </a:r>
            <a:endParaRPr b="1" i="0" sz="1400" u="none" cap="none" strike="noStrike">
              <a:solidFill>
                <a:srgbClr val="FFFFFF"/>
              </a:solidFill>
              <a:latin typeface="Arial"/>
              <a:ea typeface="Arial"/>
              <a:cs typeface="Arial"/>
              <a:sym typeface="Arial"/>
            </a:endParaRPr>
          </a:p>
        </p:txBody>
      </p:sp>
      <p:grpSp>
        <p:nvGrpSpPr>
          <p:cNvPr id="432" name="Google Shape;432;gce060812f9_4_13"/>
          <p:cNvGrpSpPr/>
          <p:nvPr/>
        </p:nvGrpSpPr>
        <p:grpSpPr>
          <a:xfrm>
            <a:off x="668496" y="361324"/>
            <a:ext cx="7247601" cy="855497"/>
            <a:chOff x="4944817" y="842448"/>
            <a:chExt cx="7247601" cy="855497"/>
          </a:xfrm>
        </p:grpSpPr>
        <p:sp>
          <p:nvSpPr>
            <p:cNvPr id="433" name="Google Shape;433;gce060812f9_4_13"/>
            <p:cNvSpPr txBox="1"/>
            <p:nvPr/>
          </p:nvSpPr>
          <p:spPr>
            <a:xfrm>
              <a:off x="5851618" y="928449"/>
              <a:ext cx="634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ko-KR" sz="2400" u="none" cap="none" strike="noStrike">
                  <a:solidFill>
                    <a:schemeClr val="lt1"/>
                  </a:solidFill>
                  <a:latin typeface="Arial"/>
                  <a:ea typeface="Arial"/>
                  <a:cs typeface="Arial"/>
                  <a:sym typeface="Arial"/>
                </a:rPr>
                <a:t>Out-of-Sample 예측</a:t>
              </a:r>
              <a:endParaRPr b="1" i="0" sz="2400" u="none" cap="none" strike="noStrike">
                <a:solidFill>
                  <a:schemeClr val="lt1"/>
                </a:solidFill>
                <a:latin typeface="Arial"/>
                <a:ea typeface="Arial"/>
                <a:cs typeface="Arial"/>
                <a:sym typeface="Arial"/>
              </a:endParaRPr>
            </a:p>
          </p:txBody>
        </p:sp>
        <p:sp>
          <p:nvSpPr>
            <p:cNvPr id="434" name="Google Shape;434;gce060812f9_4_13"/>
            <p:cNvSpPr txBox="1"/>
            <p:nvPr/>
          </p:nvSpPr>
          <p:spPr>
            <a:xfrm>
              <a:off x="5851612" y="1390145"/>
              <a:ext cx="979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gce060812f9_4_13"/>
            <p:cNvSpPr txBox="1"/>
            <p:nvPr/>
          </p:nvSpPr>
          <p:spPr>
            <a:xfrm>
              <a:off x="4944817" y="842448"/>
              <a:ext cx="9732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200"/>
                <a:buFont typeface="Arial"/>
                <a:buNone/>
              </a:pPr>
              <a:r>
                <a:rPr b="1" i="0" lang="ko-KR" sz="4200" u="none" cap="none" strike="noStrike">
                  <a:solidFill>
                    <a:schemeClr val="lt1"/>
                  </a:solidFill>
                  <a:latin typeface="Libre Franklin"/>
                  <a:ea typeface="Libre Franklin"/>
                  <a:cs typeface="Libre Franklin"/>
                  <a:sym typeface="Libre Franklin"/>
                </a:rPr>
                <a:t>04</a:t>
              </a:r>
              <a:endParaRPr b="1" i="0" sz="4200" u="none" cap="none" strike="noStrike">
                <a:solidFill>
                  <a:schemeClr val="lt1"/>
                </a:solidFill>
                <a:latin typeface="Libre Franklin"/>
                <a:ea typeface="Libre Franklin"/>
                <a:cs typeface="Libre Franklin"/>
                <a:sym typeface="Libre Franklin"/>
              </a:endParaRPr>
            </a:p>
          </p:txBody>
        </p:sp>
      </p:grpSp>
      <p:cxnSp>
        <p:nvCxnSpPr>
          <p:cNvPr id="436" name="Google Shape;436;gce060812f9_4_13"/>
          <p:cNvCxnSpPr>
            <a:endCxn id="433" idx="2"/>
          </p:cNvCxnSpPr>
          <p:nvPr/>
        </p:nvCxnSpPr>
        <p:spPr>
          <a:xfrm flipH="1" rot="10800000">
            <a:off x="1631097" y="909025"/>
            <a:ext cx="3114600" cy="300"/>
          </a:xfrm>
          <a:prstGeom prst="straightConnector1">
            <a:avLst/>
          </a:prstGeom>
          <a:noFill/>
          <a:ln cap="flat" cmpd="sng" w="28575">
            <a:solidFill>
              <a:schemeClr val="lt1"/>
            </a:solidFill>
            <a:prstDash val="solid"/>
            <a:miter lim="800000"/>
            <a:headEnd len="sm" w="sm" type="none"/>
            <a:tailEnd len="sm" w="sm" type="none"/>
          </a:ln>
        </p:spPr>
      </p:cxnSp>
      <p:cxnSp>
        <p:nvCxnSpPr>
          <p:cNvPr id="437" name="Google Shape;437;gce060812f9_4_13"/>
          <p:cNvCxnSpPr/>
          <p:nvPr/>
        </p:nvCxnSpPr>
        <p:spPr>
          <a:xfrm>
            <a:off x="5867400" y="1408825"/>
            <a:ext cx="0" cy="4962900"/>
          </a:xfrm>
          <a:prstGeom prst="straightConnector1">
            <a:avLst/>
          </a:prstGeom>
          <a:noFill/>
          <a:ln cap="flat" cmpd="sng" w="9525">
            <a:solidFill>
              <a:srgbClr val="F3F3F3"/>
            </a:solidFill>
            <a:prstDash val="dash"/>
            <a:round/>
            <a:headEnd len="sm" w="sm" type="none"/>
            <a:tailEnd len="sm" w="sm" type="none"/>
          </a:ln>
        </p:spPr>
      </p:cxnSp>
      <p:pic>
        <p:nvPicPr>
          <p:cNvPr id="438" name="Google Shape;438;gce060812f9_4_13"/>
          <p:cNvPicPr preferRelativeResize="0"/>
          <p:nvPr/>
        </p:nvPicPr>
        <p:blipFill rotWithShape="1">
          <a:blip r:embed="rId4">
            <a:alphaModFix/>
          </a:blip>
          <a:srcRect b="10878" l="14862" r="1864" t="4057"/>
          <a:stretch/>
        </p:blipFill>
        <p:spPr>
          <a:xfrm>
            <a:off x="7197604" y="1413475"/>
            <a:ext cx="3873221" cy="3837175"/>
          </a:xfrm>
          <a:prstGeom prst="rect">
            <a:avLst/>
          </a:prstGeom>
          <a:noFill/>
          <a:ln>
            <a:noFill/>
          </a:ln>
        </p:spPr>
      </p:pic>
      <p:sp>
        <p:nvSpPr>
          <p:cNvPr id="439" name="Google Shape;439;gce060812f9_4_13"/>
          <p:cNvSpPr txBox="1"/>
          <p:nvPr/>
        </p:nvSpPr>
        <p:spPr>
          <a:xfrm>
            <a:off x="6019800" y="5285825"/>
            <a:ext cx="6498300" cy="119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400"/>
              </a:spcBef>
              <a:spcAft>
                <a:spcPts val="0"/>
              </a:spcAft>
              <a:buClr>
                <a:srgbClr val="000000"/>
              </a:buClr>
              <a:buSzPts val="1400"/>
              <a:buFont typeface="Arial"/>
              <a:buNone/>
            </a:pPr>
            <a:r>
              <a:rPr b="1" i="0" lang="ko-KR" sz="1400" u="none" cap="none" strike="noStrike">
                <a:solidFill>
                  <a:srgbClr val="FFFFFF"/>
                </a:solidFill>
                <a:latin typeface="Arial"/>
                <a:ea typeface="Arial"/>
                <a:cs typeface="Arial"/>
                <a:sym typeface="Arial"/>
              </a:rPr>
              <a:t>Probability : 29.56%</a:t>
            </a:r>
            <a:endParaRPr b="1" i="0" sz="1400" u="none" cap="none" strike="noStrike">
              <a:solidFill>
                <a:srgbClr val="FFFFFF"/>
              </a:solidFill>
              <a:latin typeface="Arial"/>
              <a:ea typeface="Arial"/>
              <a:cs typeface="Arial"/>
              <a:sym typeface="Arial"/>
            </a:endParaRPr>
          </a:p>
          <a:p>
            <a:pPr indent="0" lvl="0" marL="0" marR="0" rtl="0" algn="l">
              <a:lnSpc>
                <a:spcPct val="100000"/>
              </a:lnSpc>
              <a:spcBef>
                <a:spcPts val="1400"/>
              </a:spcBef>
              <a:spcAft>
                <a:spcPts val="0"/>
              </a:spcAft>
              <a:buClr>
                <a:srgbClr val="000000"/>
              </a:buClr>
              <a:buSzPts val="1400"/>
              <a:buFont typeface="Arial"/>
              <a:buNone/>
            </a:pPr>
            <a:r>
              <a:rPr b="1" i="0" lang="ko-KR" sz="1400" u="none" cap="none" strike="noStrike">
                <a:solidFill>
                  <a:srgbClr val="FFFFFF"/>
                </a:solidFill>
                <a:latin typeface="Arial"/>
                <a:ea typeface="Arial"/>
                <a:cs typeface="Arial"/>
                <a:sym typeface="Arial"/>
              </a:rPr>
              <a:t>예측: Vincent van Gogh / Post-Impressionism / 1853-1890 / Dutch</a:t>
            </a:r>
            <a:endParaRPr b="1" i="0" sz="1400" u="none" cap="none" strike="noStrike">
              <a:solidFill>
                <a:srgbClr val="FFFFFF"/>
              </a:solidFill>
              <a:latin typeface="Arial"/>
              <a:ea typeface="Arial"/>
              <a:cs typeface="Arial"/>
              <a:sym typeface="Arial"/>
            </a:endParaRPr>
          </a:p>
          <a:p>
            <a:pPr indent="0" lvl="0" marL="0" marR="0" rtl="0" algn="l">
              <a:lnSpc>
                <a:spcPct val="100000"/>
              </a:lnSpc>
              <a:spcBef>
                <a:spcPts val="1400"/>
              </a:spcBef>
              <a:spcAft>
                <a:spcPts val="0"/>
              </a:spcAft>
              <a:buClr>
                <a:srgbClr val="000000"/>
              </a:buClr>
              <a:buSzPts val="1400"/>
              <a:buFont typeface="Arial"/>
              <a:buNone/>
            </a:pPr>
            <a:r>
              <a:rPr b="1" i="0" lang="ko-KR" sz="1400" u="none" cap="none" strike="noStrike">
                <a:solidFill>
                  <a:srgbClr val="FFFFFF"/>
                </a:solidFill>
                <a:latin typeface="Arial"/>
                <a:ea typeface="Arial"/>
                <a:cs typeface="Arial"/>
                <a:sym typeface="Arial"/>
              </a:rPr>
              <a:t>실제: Vasiliy Kandinskiy / </a:t>
            </a:r>
            <a:r>
              <a:rPr b="1" i="0" lang="ko-KR" sz="1200" u="none" cap="none" strike="noStrike">
                <a:solidFill>
                  <a:srgbClr val="FFFFFF"/>
                </a:solidFill>
                <a:latin typeface="Arial"/>
                <a:ea typeface="Arial"/>
                <a:cs typeface="Arial"/>
                <a:sym typeface="Arial"/>
              </a:rPr>
              <a:t>Expressionism, Abstractionism </a:t>
            </a:r>
            <a:r>
              <a:rPr b="1" i="0" lang="ko-KR" sz="1400" u="none" cap="none" strike="noStrike">
                <a:solidFill>
                  <a:srgbClr val="FFFFFF"/>
                </a:solidFill>
                <a:latin typeface="Arial"/>
                <a:ea typeface="Arial"/>
                <a:cs typeface="Arial"/>
                <a:sym typeface="Arial"/>
              </a:rPr>
              <a:t>/</a:t>
            </a:r>
            <a:r>
              <a:rPr b="1" i="0" lang="ko-KR" sz="1300" u="none" cap="none" strike="noStrike">
                <a:solidFill>
                  <a:srgbClr val="FFFFFF"/>
                </a:solidFill>
                <a:latin typeface="Arial"/>
                <a:ea typeface="Arial"/>
                <a:cs typeface="Arial"/>
                <a:sym typeface="Arial"/>
              </a:rPr>
              <a:t>1866-1944</a:t>
            </a:r>
            <a:r>
              <a:rPr b="1" i="0" lang="ko-KR" sz="1400" u="none" cap="none" strike="noStrike">
                <a:solidFill>
                  <a:srgbClr val="FFFFFF"/>
                </a:solidFill>
                <a:latin typeface="Arial"/>
                <a:ea typeface="Arial"/>
                <a:cs typeface="Arial"/>
                <a:sym typeface="Arial"/>
              </a:rPr>
              <a:t>/ </a:t>
            </a:r>
            <a:r>
              <a:rPr b="1" i="0" lang="ko-KR" sz="1300" u="none" cap="none" strike="noStrike">
                <a:solidFill>
                  <a:srgbClr val="FFFFFF"/>
                </a:solidFill>
                <a:latin typeface="Arial"/>
                <a:ea typeface="Arial"/>
                <a:cs typeface="Arial"/>
                <a:sym typeface="Arial"/>
              </a:rPr>
              <a:t>Russian</a:t>
            </a:r>
            <a:endParaRPr b="1" i="0" sz="1300" u="none" cap="none" strike="noStrike">
              <a:solidFill>
                <a:srgbClr val="FFFFFF"/>
              </a:solidFill>
              <a:latin typeface="Arial"/>
              <a:ea typeface="Arial"/>
              <a:cs typeface="Arial"/>
              <a:sym typeface="Arial"/>
            </a:endParaRPr>
          </a:p>
        </p:txBody>
      </p:sp>
      <p:sp>
        <p:nvSpPr>
          <p:cNvPr id="440" name="Google Shape;440;gce060812f9_4_13"/>
          <p:cNvSpPr txBox="1"/>
          <p:nvPr/>
        </p:nvSpPr>
        <p:spPr>
          <a:xfrm>
            <a:off x="1989113" y="2467875"/>
            <a:ext cx="1330200" cy="1262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1400"/>
              </a:spcBef>
              <a:spcAft>
                <a:spcPts val="0"/>
              </a:spcAft>
              <a:buClr>
                <a:srgbClr val="000000"/>
              </a:buClr>
              <a:buSzPts val="7000"/>
              <a:buFont typeface="Arial"/>
              <a:buNone/>
            </a:pPr>
            <a:r>
              <a:rPr b="1" i="0" lang="ko-KR" sz="7000" u="none" cap="none" strike="noStrike">
                <a:solidFill>
                  <a:srgbClr val="FFFFFF"/>
                </a:solidFill>
                <a:latin typeface="Arial"/>
                <a:ea typeface="Arial"/>
                <a:cs typeface="Arial"/>
                <a:sym typeface="Arial"/>
              </a:rPr>
              <a:t>?</a:t>
            </a:r>
            <a:endParaRPr b="1" i="0" sz="7000" u="none" cap="none" strike="noStrike">
              <a:solidFill>
                <a:srgbClr val="FFFFFF"/>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grpSp>
        <p:nvGrpSpPr>
          <p:cNvPr id="445" name="Google Shape;445;gcf7285eca8_2_0"/>
          <p:cNvGrpSpPr/>
          <p:nvPr/>
        </p:nvGrpSpPr>
        <p:grpSpPr>
          <a:xfrm>
            <a:off x="929071" y="3059540"/>
            <a:ext cx="5267408" cy="738900"/>
            <a:chOff x="4923742" y="2165598"/>
            <a:chExt cx="5267408" cy="738900"/>
          </a:xfrm>
        </p:grpSpPr>
        <p:cxnSp>
          <p:nvCxnSpPr>
            <p:cNvPr id="446" name="Google Shape;446;gcf7285eca8_2_0"/>
            <p:cNvCxnSpPr/>
            <p:nvPr/>
          </p:nvCxnSpPr>
          <p:spPr>
            <a:xfrm>
              <a:off x="4923750" y="2881080"/>
              <a:ext cx="5267400" cy="0"/>
            </a:xfrm>
            <a:prstGeom prst="straightConnector1">
              <a:avLst/>
            </a:prstGeom>
            <a:noFill/>
            <a:ln cap="flat" cmpd="sng" w="28575">
              <a:solidFill>
                <a:schemeClr val="lt1"/>
              </a:solidFill>
              <a:prstDash val="solid"/>
              <a:miter lim="800000"/>
              <a:headEnd len="sm" w="sm" type="none"/>
              <a:tailEnd len="sm" w="sm" type="none"/>
            </a:ln>
          </p:spPr>
        </p:cxnSp>
        <p:sp>
          <p:nvSpPr>
            <p:cNvPr id="447" name="Google Shape;447;gcf7285eca8_2_0"/>
            <p:cNvSpPr txBox="1"/>
            <p:nvPr/>
          </p:nvSpPr>
          <p:spPr>
            <a:xfrm>
              <a:off x="4923742" y="2165598"/>
              <a:ext cx="9513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200"/>
                <a:buFont typeface="Arial"/>
                <a:buNone/>
              </a:pPr>
              <a:r>
                <a:rPr b="1" i="0" lang="ko-KR" sz="4200" u="none" cap="none" strike="noStrike">
                  <a:solidFill>
                    <a:schemeClr val="lt1"/>
                  </a:solidFill>
                  <a:latin typeface="Libre Franklin"/>
                  <a:ea typeface="Libre Franklin"/>
                  <a:cs typeface="Libre Franklin"/>
                  <a:sym typeface="Libre Franklin"/>
                </a:rPr>
                <a:t>0</a:t>
              </a:r>
              <a:r>
                <a:rPr b="1" lang="ko-KR" sz="4200">
                  <a:solidFill>
                    <a:schemeClr val="lt1"/>
                  </a:solidFill>
                  <a:latin typeface="Libre Franklin"/>
                  <a:ea typeface="Libre Franklin"/>
                  <a:cs typeface="Libre Franklin"/>
                  <a:sym typeface="Libre Franklin"/>
                </a:rPr>
                <a:t>5</a:t>
              </a:r>
              <a:endParaRPr b="1" i="0" sz="4200" u="none" cap="none" strike="noStrike">
                <a:solidFill>
                  <a:schemeClr val="lt1"/>
                </a:solidFill>
                <a:latin typeface="Libre Franklin"/>
                <a:ea typeface="Libre Franklin"/>
                <a:cs typeface="Libre Franklin"/>
                <a:sym typeface="Libre Franklin"/>
              </a:endParaRPr>
            </a:p>
          </p:txBody>
        </p:sp>
      </p:grpSp>
      <p:sp>
        <p:nvSpPr>
          <p:cNvPr id="448" name="Google Shape;448;gcf7285eca8_2_0"/>
          <p:cNvSpPr txBox="1"/>
          <p:nvPr/>
        </p:nvSpPr>
        <p:spPr>
          <a:xfrm>
            <a:off x="1700600" y="3105750"/>
            <a:ext cx="5378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lang="ko-KR" sz="3000">
                <a:solidFill>
                  <a:srgbClr val="FFFFFF"/>
                </a:solidFill>
                <a:latin typeface="Malgun Gothic"/>
                <a:ea typeface="Malgun Gothic"/>
                <a:cs typeface="Malgun Gothic"/>
                <a:sym typeface="Malgun Gothic"/>
              </a:rPr>
              <a:t>Feedback 반영</a:t>
            </a:r>
            <a:endParaRPr b="1" i="0" sz="3000" u="none" cap="none" strike="noStrike">
              <a:solidFill>
                <a:srgbClr val="FFFFFF"/>
              </a:solidFill>
              <a:latin typeface="Malgun Gothic"/>
              <a:ea typeface="Malgun Gothic"/>
              <a:cs typeface="Malgun Gothic"/>
              <a:sym typeface="Malgun Gothic"/>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0E14"/>
        </a:solidFill>
      </p:bgPr>
    </p:bg>
    <p:spTree>
      <p:nvGrpSpPr>
        <p:cNvPr id="452" name="Shape 452"/>
        <p:cNvGrpSpPr/>
        <p:nvPr/>
      </p:nvGrpSpPr>
      <p:grpSpPr>
        <a:xfrm>
          <a:off x="0" y="0"/>
          <a:ext cx="0" cy="0"/>
          <a:chOff x="0" y="0"/>
          <a:chExt cx="0" cy="0"/>
        </a:xfrm>
      </p:grpSpPr>
      <p:sp>
        <p:nvSpPr>
          <p:cNvPr id="453" name="Google Shape;453;gce060812f9_0_24"/>
          <p:cNvSpPr/>
          <p:nvPr/>
        </p:nvSpPr>
        <p:spPr>
          <a:xfrm>
            <a:off x="100" y="25"/>
            <a:ext cx="12192000" cy="6858000"/>
          </a:xfrm>
          <a:prstGeom prst="rect">
            <a:avLst/>
          </a:prstGeom>
          <a:solidFill>
            <a:srgbClr val="741B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4" name="Google Shape;454;gce060812f9_0_24"/>
          <p:cNvGrpSpPr/>
          <p:nvPr/>
        </p:nvGrpSpPr>
        <p:grpSpPr>
          <a:xfrm>
            <a:off x="668496" y="361324"/>
            <a:ext cx="7247601" cy="855497"/>
            <a:chOff x="4944817" y="842448"/>
            <a:chExt cx="7247601" cy="855497"/>
          </a:xfrm>
        </p:grpSpPr>
        <p:sp>
          <p:nvSpPr>
            <p:cNvPr id="455" name="Google Shape;455;gce060812f9_0_24"/>
            <p:cNvSpPr txBox="1"/>
            <p:nvPr/>
          </p:nvSpPr>
          <p:spPr>
            <a:xfrm>
              <a:off x="5851618" y="928449"/>
              <a:ext cx="634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ko-KR" sz="2400">
                  <a:solidFill>
                    <a:schemeClr val="lt1"/>
                  </a:solidFill>
                </a:rPr>
                <a:t>피드백</a:t>
              </a:r>
              <a:endParaRPr b="1" i="0" sz="2400" u="none" cap="none" strike="noStrike">
                <a:solidFill>
                  <a:schemeClr val="lt1"/>
                </a:solidFill>
                <a:latin typeface="Arial"/>
                <a:ea typeface="Arial"/>
                <a:cs typeface="Arial"/>
                <a:sym typeface="Arial"/>
              </a:endParaRPr>
            </a:p>
          </p:txBody>
        </p:sp>
        <p:sp>
          <p:nvSpPr>
            <p:cNvPr id="456" name="Google Shape;456;gce060812f9_0_24"/>
            <p:cNvSpPr txBox="1"/>
            <p:nvPr/>
          </p:nvSpPr>
          <p:spPr>
            <a:xfrm>
              <a:off x="5851612" y="1390145"/>
              <a:ext cx="979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gce060812f9_0_24"/>
            <p:cNvSpPr txBox="1"/>
            <p:nvPr/>
          </p:nvSpPr>
          <p:spPr>
            <a:xfrm>
              <a:off x="4944817" y="842448"/>
              <a:ext cx="9732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200"/>
                <a:buFont typeface="Arial"/>
                <a:buNone/>
              </a:pPr>
              <a:r>
                <a:rPr b="1" i="0" lang="ko-KR" sz="4200" u="none" cap="none" strike="noStrike">
                  <a:solidFill>
                    <a:schemeClr val="lt1"/>
                  </a:solidFill>
                  <a:latin typeface="Libre Franklin"/>
                  <a:ea typeface="Libre Franklin"/>
                  <a:cs typeface="Libre Franklin"/>
                  <a:sym typeface="Libre Franklin"/>
                </a:rPr>
                <a:t>0</a:t>
              </a:r>
              <a:r>
                <a:rPr b="1" lang="ko-KR" sz="4200">
                  <a:solidFill>
                    <a:schemeClr val="lt1"/>
                  </a:solidFill>
                  <a:latin typeface="Libre Franklin"/>
                  <a:ea typeface="Libre Franklin"/>
                  <a:cs typeface="Libre Franklin"/>
                  <a:sym typeface="Libre Franklin"/>
                </a:rPr>
                <a:t>5</a:t>
              </a:r>
              <a:endParaRPr b="1" i="0" sz="4200" u="none" cap="none" strike="noStrike">
                <a:solidFill>
                  <a:schemeClr val="lt1"/>
                </a:solidFill>
                <a:latin typeface="Libre Franklin"/>
                <a:ea typeface="Libre Franklin"/>
                <a:cs typeface="Libre Franklin"/>
                <a:sym typeface="Libre Franklin"/>
              </a:endParaRPr>
            </a:p>
          </p:txBody>
        </p:sp>
      </p:grpSp>
      <p:cxnSp>
        <p:nvCxnSpPr>
          <p:cNvPr id="458" name="Google Shape;458;gce060812f9_0_24"/>
          <p:cNvCxnSpPr/>
          <p:nvPr/>
        </p:nvCxnSpPr>
        <p:spPr>
          <a:xfrm>
            <a:off x="1630954" y="909331"/>
            <a:ext cx="1626600" cy="9000"/>
          </a:xfrm>
          <a:prstGeom prst="straightConnector1">
            <a:avLst/>
          </a:prstGeom>
          <a:noFill/>
          <a:ln cap="flat" cmpd="sng" w="28575">
            <a:solidFill>
              <a:schemeClr val="lt1"/>
            </a:solidFill>
            <a:prstDash val="solid"/>
            <a:miter lim="800000"/>
            <a:headEnd len="sm" w="sm" type="none"/>
            <a:tailEnd len="sm" w="sm" type="none"/>
          </a:ln>
        </p:spPr>
      </p:cxnSp>
      <p:sp>
        <p:nvSpPr>
          <p:cNvPr id="459" name="Google Shape;459;gce060812f9_0_24"/>
          <p:cNvSpPr txBox="1"/>
          <p:nvPr/>
        </p:nvSpPr>
        <p:spPr>
          <a:xfrm>
            <a:off x="4665225" y="2976575"/>
            <a:ext cx="1430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lgun Gothic"/>
              <a:ea typeface="Malgun Gothic"/>
              <a:cs typeface="Malgun Gothic"/>
              <a:sym typeface="Malgun Gothic"/>
            </a:endParaRPr>
          </a:p>
        </p:txBody>
      </p:sp>
      <p:sp>
        <p:nvSpPr>
          <p:cNvPr id="460" name="Google Shape;460;gce060812f9_0_24"/>
          <p:cNvSpPr txBox="1"/>
          <p:nvPr/>
        </p:nvSpPr>
        <p:spPr>
          <a:xfrm>
            <a:off x="9925350" y="2277075"/>
            <a:ext cx="1781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lgun Gothic"/>
              <a:ea typeface="Malgun Gothic"/>
              <a:cs typeface="Malgun Gothic"/>
              <a:sym typeface="Malgun Gothic"/>
            </a:endParaRPr>
          </a:p>
        </p:txBody>
      </p:sp>
      <p:sp>
        <p:nvSpPr>
          <p:cNvPr id="461" name="Google Shape;461;gce060812f9_0_24"/>
          <p:cNvSpPr txBox="1"/>
          <p:nvPr/>
        </p:nvSpPr>
        <p:spPr>
          <a:xfrm>
            <a:off x="131775" y="1445425"/>
            <a:ext cx="11574900" cy="3781500"/>
          </a:xfrm>
          <a:prstGeom prst="rect">
            <a:avLst/>
          </a:prstGeom>
          <a:noFill/>
          <a:ln>
            <a:noFill/>
          </a:ln>
        </p:spPr>
        <p:txBody>
          <a:bodyPr anchorCtr="0" anchor="t" bIns="91425" lIns="91425" spcFirstLastPara="1" rIns="91425" wrap="square" tIns="91425">
            <a:spAutoFit/>
          </a:bodyPr>
          <a:lstStyle/>
          <a:p>
            <a:pPr indent="-368300" lvl="0" marL="457200" marR="0" rtl="0" algn="l">
              <a:lnSpc>
                <a:spcPct val="150000"/>
              </a:lnSpc>
              <a:spcBef>
                <a:spcPts val="1400"/>
              </a:spcBef>
              <a:spcAft>
                <a:spcPts val="0"/>
              </a:spcAft>
              <a:buClr>
                <a:schemeClr val="lt1"/>
              </a:buClr>
              <a:buSzPts val="2200"/>
              <a:buFont typeface="Arial"/>
              <a:buChar char="●"/>
            </a:pPr>
            <a:r>
              <a:rPr b="1" lang="ko-KR" sz="2200">
                <a:solidFill>
                  <a:schemeClr val="lt1"/>
                </a:solidFill>
              </a:rPr>
              <a:t>Visualize</a:t>
            </a:r>
            <a:endParaRPr b="1" sz="2200">
              <a:solidFill>
                <a:schemeClr val="lt1"/>
              </a:solidFill>
            </a:endParaRPr>
          </a:p>
          <a:p>
            <a:pPr indent="-368300" lvl="1" marL="914400" marR="0" rtl="0" algn="l">
              <a:lnSpc>
                <a:spcPct val="150000"/>
              </a:lnSpc>
              <a:spcBef>
                <a:spcPts val="1400"/>
              </a:spcBef>
              <a:spcAft>
                <a:spcPts val="0"/>
              </a:spcAft>
              <a:buClr>
                <a:schemeClr val="lt1"/>
              </a:buClr>
              <a:buSzPts val="2200"/>
              <a:buChar char="○"/>
            </a:pPr>
            <a:r>
              <a:rPr b="1" lang="ko-KR" sz="2200">
                <a:solidFill>
                  <a:schemeClr val="lt1"/>
                </a:solidFill>
              </a:rPr>
              <a:t>해당 이미지를 왜 그렇게 예측했는지, 그림의 어느 부분에 주목해 모델이 예측했는지에 대한 시각화 필요</a:t>
            </a:r>
            <a:endParaRPr b="1" sz="2200">
              <a:solidFill>
                <a:schemeClr val="lt1"/>
              </a:solidFill>
            </a:endParaRPr>
          </a:p>
          <a:p>
            <a:pPr indent="0" lvl="0" marL="914400" marR="0" rtl="0" algn="l">
              <a:lnSpc>
                <a:spcPct val="150000"/>
              </a:lnSpc>
              <a:spcBef>
                <a:spcPts val="1400"/>
              </a:spcBef>
              <a:spcAft>
                <a:spcPts val="0"/>
              </a:spcAft>
              <a:buNone/>
            </a:pPr>
            <a:r>
              <a:t/>
            </a:r>
            <a:endParaRPr b="1" sz="2200">
              <a:solidFill>
                <a:schemeClr val="lt1"/>
              </a:solidFill>
            </a:endParaRPr>
          </a:p>
          <a:p>
            <a:pPr indent="-368300" lvl="0" marL="457200" marR="0" rtl="0" algn="l">
              <a:lnSpc>
                <a:spcPct val="150000"/>
              </a:lnSpc>
              <a:spcBef>
                <a:spcPts val="1400"/>
              </a:spcBef>
              <a:spcAft>
                <a:spcPts val="0"/>
              </a:spcAft>
              <a:buClr>
                <a:schemeClr val="lt1"/>
              </a:buClr>
              <a:buSzPts val="2200"/>
              <a:buChar char="●"/>
            </a:pPr>
            <a:r>
              <a:rPr b="1" lang="ko-KR" sz="2200">
                <a:solidFill>
                  <a:schemeClr val="lt1"/>
                </a:solidFill>
              </a:rPr>
              <a:t>Style Transfer</a:t>
            </a:r>
            <a:endParaRPr b="1" sz="2200">
              <a:solidFill>
                <a:schemeClr val="lt1"/>
              </a:solidFill>
            </a:endParaRPr>
          </a:p>
          <a:p>
            <a:pPr indent="-368300" lvl="1" marL="914400" marR="0" rtl="0" algn="l">
              <a:lnSpc>
                <a:spcPct val="150000"/>
              </a:lnSpc>
              <a:spcBef>
                <a:spcPts val="1400"/>
              </a:spcBef>
              <a:spcAft>
                <a:spcPts val="0"/>
              </a:spcAft>
              <a:buClr>
                <a:schemeClr val="lt1"/>
              </a:buClr>
              <a:buSzPts val="2200"/>
              <a:buChar char="○"/>
            </a:pPr>
            <a:r>
              <a:rPr b="1" lang="ko-KR" sz="2200">
                <a:solidFill>
                  <a:schemeClr val="lt1"/>
                </a:solidFill>
              </a:rPr>
              <a:t>ex) 드가의 그림을 고흐풍으로 style transfer을 시행했을 때 모델은 어떻게 예측할 것인가?</a:t>
            </a:r>
            <a:endParaRPr b="1" sz="2200">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grpSp>
        <p:nvGrpSpPr>
          <p:cNvPr id="467" name="Google Shape;467;gcf7285eca8_2_51"/>
          <p:cNvGrpSpPr/>
          <p:nvPr/>
        </p:nvGrpSpPr>
        <p:grpSpPr>
          <a:xfrm>
            <a:off x="668496" y="361324"/>
            <a:ext cx="7247601" cy="855497"/>
            <a:chOff x="4944817" y="842448"/>
            <a:chExt cx="7247601" cy="855497"/>
          </a:xfrm>
        </p:grpSpPr>
        <p:sp>
          <p:nvSpPr>
            <p:cNvPr id="468" name="Google Shape;468;gcf7285eca8_2_51"/>
            <p:cNvSpPr txBox="1"/>
            <p:nvPr/>
          </p:nvSpPr>
          <p:spPr>
            <a:xfrm>
              <a:off x="5851618" y="928449"/>
              <a:ext cx="634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ko-KR" sz="2000">
                  <a:solidFill>
                    <a:schemeClr val="lt1"/>
                  </a:solidFill>
                </a:rPr>
                <a:t>Visualize- 라임</a:t>
              </a:r>
              <a:r>
                <a:rPr b="1" i="0" lang="ko-KR" sz="2400" u="none" cap="none" strike="noStrike">
                  <a:solidFill>
                    <a:schemeClr val="lt1"/>
                  </a:solidFill>
                  <a:latin typeface="Arial"/>
                  <a:ea typeface="Arial"/>
                  <a:cs typeface="Arial"/>
                  <a:sym typeface="Arial"/>
                </a:rPr>
                <a:t> </a:t>
              </a:r>
              <a:endParaRPr b="1" i="0" sz="2400" u="none" cap="none" strike="noStrike">
                <a:solidFill>
                  <a:schemeClr val="lt1"/>
                </a:solidFill>
                <a:latin typeface="Arial"/>
                <a:ea typeface="Arial"/>
                <a:cs typeface="Arial"/>
                <a:sym typeface="Arial"/>
              </a:endParaRPr>
            </a:p>
          </p:txBody>
        </p:sp>
        <p:sp>
          <p:nvSpPr>
            <p:cNvPr id="469" name="Google Shape;469;gcf7285eca8_2_51"/>
            <p:cNvSpPr txBox="1"/>
            <p:nvPr/>
          </p:nvSpPr>
          <p:spPr>
            <a:xfrm>
              <a:off x="5851612" y="1390145"/>
              <a:ext cx="979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gcf7285eca8_2_51"/>
            <p:cNvSpPr txBox="1"/>
            <p:nvPr/>
          </p:nvSpPr>
          <p:spPr>
            <a:xfrm>
              <a:off x="4944817" y="842448"/>
              <a:ext cx="9732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200"/>
                <a:buFont typeface="Arial"/>
                <a:buNone/>
              </a:pPr>
              <a:r>
                <a:rPr b="1" i="0" lang="ko-KR" sz="4200" u="none" cap="none" strike="noStrike">
                  <a:solidFill>
                    <a:schemeClr val="lt1"/>
                  </a:solidFill>
                  <a:latin typeface="Libre Franklin"/>
                  <a:ea typeface="Libre Franklin"/>
                  <a:cs typeface="Libre Franklin"/>
                  <a:sym typeface="Libre Franklin"/>
                </a:rPr>
                <a:t>0</a:t>
              </a:r>
              <a:r>
                <a:rPr b="1" lang="ko-KR" sz="4200">
                  <a:solidFill>
                    <a:schemeClr val="lt1"/>
                  </a:solidFill>
                  <a:latin typeface="Libre Franklin"/>
                  <a:ea typeface="Libre Franklin"/>
                  <a:cs typeface="Libre Franklin"/>
                  <a:sym typeface="Libre Franklin"/>
                </a:rPr>
                <a:t>5</a:t>
              </a:r>
              <a:endParaRPr b="1" i="0" sz="4200" u="none" cap="none" strike="noStrike">
                <a:solidFill>
                  <a:schemeClr val="lt1"/>
                </a:solidFill>
                <a:latin typeface="Libre Franklin"/>
                <a:ea typeface="Libre Franklin"/>
                <a:cs typeface="Libre Franklin"/>
                <a:sym typeface="Libre Franklin"/>
              </a:endParaRPr>
            </a:p>
          </p:txBody>
        </p:sp>
      </p:grpSp>
      <p:sp>
        <p:nvSpPr>
          <p:cNvPr id="471" name="Google Shape;471;gcf7285eca8_2_51"/>
          <p:cNvSpPr txBox="1"/>
          <p:nvPr/>
        </p:nvSpPr>
        <p:spPr>
          <a:xfrm>
            <a:off x="6842600" y="4331550"/>
            <a:ext cx="2657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ko-KR" sz="1400" u="none" cap="none" strike="noStrike">
                <a:solidFill>
                  <a:srgbClr val="000000"/>
                </a:solidFill>
                <a:latin typeface="Malgun Gothic"/>
                <a:ea typeface="Malgun Gothic"/>
                <a:cs typeface="Malgun Gothic"/>
                <a:sym typeface="Malgun Gothic"/>
              </a:rPr>
              <a:t>그림</a:t>
            </a:r>
            <a:r>
              <a:rPr b="1" lang="ko-KR">
                <a:latin typeface="Malgun Gothic"/>
                <a:ea typeface="Malgun Gothic"/>
                <a:cs typeface="Malgun Gothic"/>
                <a:sym typeface="Malgun Gothic"/>
              </a:rPr>
              <a:t> lime 직관력 </a:t>
            </a:r>
            <a:endParaRPr b="1" i="0" sz="1400" u="none" cap="none" strike="noStrike">
              <a:solidFill>
                <a:srgbClr val="000000"/>
              </a:solidFill>
              <a:latin typeface="Malgun Gothic"/>
              <a:ea typeface="Malgun Gothic"/>
              <a:cs typeface="Malgun Gothic"/>
              <a:sym typeface="Malgun Gothic"/>
            </a:endParaRPr>
          </a:p>
        </p:txBody>
      </p:sp>
      <p:cxnSp>
        <p:nvCxnSpPr>
          <p:cNvPr id="472" name="Google Shape;472;gcf7285eca8_2_51"/>
          <p:cNvCxnSpPr/>
          <p:nvPr/>
        </p:nvCxnSpPr>
        <p:spPr>
          <a:xfrm flipH="1" rot="10800000">
            <a:off x="1630954" y="907231"/>
            <a:ext cx="1767600" cy="2100"/>
          </a:xfrm>
          <a:prstGeom prst="straightConnector1">
            <a:avLst/>
          </a:prstGeom>
          <a:noFill/>
          <a:ln cap="flat" cmpd="sng" w="28575">
            <a:solidFill>
              <a:schemeClr val="lt1"/>
            </a:solidFill>
            <a:prstDash val="solid"/>
            <a:miter lim="800000"/>
            <a:headEnd len="sm" w="sm" type="none"/>
            <a:tailEnd len="sm" w="sm" type="none"/>
          </a:ln>
        </p:spPr>
      </p:cxnSp>
      <p:pic>
        <p:nvPicPr>
          <p:cNvPr id="473" name="Google Shape;473;gcf7285eca8_2_51"/>
          <p:cNvPicPr preferRelativeResize="0"/>
          <p:nvPr/>
        </p:nvPicPr>
        <p:blipFill>
          <a:blip r:embed="rId3">
            <a:alphaModFix/>
          </a:blip>
          <a:stretch>
            <a:fillRect/>
          </a:stretch>
        </p:blipFill>
        <p:spPr>
          <a:xfrm>
            <a:off x="4184450" y="907225"/>
            <a:ext cx="7020424" cy="3298050"/>
          </a:xfrm>
          <a:prstGeom prst="rect">
            <a:avLst/>
          </a:prstGeom>
          <a:noFill/>
          <a:ln>
            <a:noFill/>
          </a:ln>
        </p:spPr>
      </p:pic>
      <p:sp>
        <p:nvSpPr>
          <p:cNvPr id="474" name="Google Shape;474;gcf7285eca8_2_51"/>
          <p:cNvSpPr txBox="1"/>
          <p:nvPr/>
        </p:nvSpPr>
        <p:spPr>
          <a:xfrm>
            <a:off x="3933450" y="5015750"/>
            <a:ext cx="7649100" cy="1639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Char char="●"/>
            </a:pPr>
            <a:r>
              <a:rPr b="1" lang="ko-KR">
                <a:solidFill>
                  <a:schemeClr val="dk1"/>
                </a:solidFill>
              </a:rPr>
              <a:t>라임은 모델에 영향을 받지 않기 때문에 모델 행동에 대한 어떤 가정도 하지 않는다. 라임은 어떤 예측 모델이든지 적용할 수 있다.</a:t>
            </a:r>
            <a:endParaRPr b="1">
              <a:solidFill>
                <a:schemeClr val="dk1"/>
              </a:solidFill>
            </a:endParaRPr>
          </a:p>
          <a:p>
            <a:pPr indent="0" lvl="0" marL="0" rtl="0" algn="l">
              <a:lnSpc>
                <a:spcPct val="115000"/>
              </a:lnSpc>
              <a:spcBef>
                <a:spcPts val="0"/>
              </a:spcBef>
              <a:spcAft>
                <a:spcPts val="0"/>
              </a:spcAft>
              <a:buNone/>
            </a:pPr>
            <a:r>
              <a:t/>
            </a:r>
            <a:endParaRPr b="1">
              <a:solidFill>
                <a:schemeClr val="dk1"/>
              </a:solidFill>
            </a:endParaRPr>
          </a:p>
          <a:p>
            <a:pPr indent="-317500" lvl="0" marL="457200" rtl="0" algn="l">
              <a:lnSpc>
                <a:spcPct val="115000"/>
              </a:lnSpc>
              <a:spcBef>
                <a:spcPts val="0"/>
              </a:spcBef>
              <a:spcAft>
                <a:spcPts val="0"/>
              </a:spcAft>
              <a:buClr>
                <a:schemeClr val="dk1"/>
              </a:buClr>
              <a:buSzPts val="1400"/>
              <a:buChar char="●"/>
            </a:pPr>
            <a:r>
              <a:rPr b="1" lang="ko-KR">
                <a:solidFill>
                  <a:schemeClr val="dk1"/>
                </a:solidFill>
              </a:rPr>
              <a:t>따라서 우리는 </a:t>
            </a:r>
            <a:r>
              <a:rPr b="1" lang="ko-KR">
                <a:solidFill>
                  <a:schemeClr val="dk1"/>
                </a:solidFill>
              </a:rPr>
              <a:t>모델이 작품의 어떤 부분을 보고 어떤 화가를 예측했는지 라임을 통해 visualize하였다.</a:t>
            </a:r>
            <a:endParaRPr b="1">
              <a:solidFill>
                <a:schemeClr val="dk1"/>
              </a:solidFill>
            </a:endParaRPr>
          </a:p>
          <a:p>
            <a:pPr indent="0" lvl="0" marL="0" rtl="0" algn="l">
              <a:lnSpc>
                <a:spcPct val="115000"/>
              </a:lnSpc>
              <a:spcBef>
                <a:spcPts val="0"/>
              </a:spcBef>
              <a:spcAft>
                <a:spcPts val="0"/>
              </a:spcAft>
              <a:buNone/>
            </a:pPr>
            <a:r>
              <a:t/>
            </a:r>
            <a:endParaRPr b="1">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0E14"/>
        </a:solidFill>
      </p:bgPr>
    </p:bg>
    <p:spTree>
      <p:nvGrpSpPr>
        <p:cNvPr id="478" name="Shape 478"/>
        <p:cNvGrpSpPr/>
        <p:nvPr/>
      </p:nvGrpSpPr>
      <p:grpSpPr>
        <a:xfrm>
          <a:off x="0" y="0"/>
          <a:ext cx="0" cy="0"/>
          <a:chOff x="0" y="0"/>
          <a:chExt cx="0" cy="0"/>
        </a:xfrm>
      </p:grpSpPr>
      <p:sp>
        <p:nvSpPr>
          <p:cNvPr id="479" name="Google Shape;479;gcf7285eca8_3_11"/>
          <p:cNvSpPr/>
          <p:nvPr/>
        </p:nvSpPr>
        <p:spPr>
          <a:xfrm>
            <a:off x="100" y="25"/>
            <a:ext cx="12192000" cy="6858000"/>
          </a:xfrm>
          <a:prstGeom prst="rect">
            <a:avLst/>
          </a:prstGeom>
          <a:solidFill>
            <a:srgbClr val="741B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0" name="Google Shape;480;gcf7285eca8_3_11"/>
          <p:cNvGrpSpPr/>
          <p:nvPr/>
        </p:nvGrpSpPr>
        <p:grpSpPr>
          <a:xfrm>
            <a:off x="668496" y="361324"/>
            <a:ext cx="7247601" cy="855497"/>
            <a:chOff x="4944817" y="842448"/>
            <a:chExt cx="7247601" cy="855497"/>
          </a:xfrm>
        </p:grpSpPr>
        <p:sp>
          <p:nvSpPr>
            <p:cNvPr id="481" name="Google Shape;481;gcf7285eca8_3_11"/>
            <p:cNvSpPr txBox="1"/>
            <p:nvPr/>
          </p:nvSpPr>
          <p:spPr>
            <a:xfrm>
              <a:off x="5851618" y="928449"/>
              <a:ext cx="634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ko-KR" sz="2400">
                  <a:solidFill>
                    <a:schemeClr val="lt1"/>
                  </a:solidFill>
                </a:rPr>
                <a:t>피드백</a:t>
              </a:r>
              <a:endParaRPr b="1" i="0" sz="2400" u="none" cap="none" strike="noStrike">
                <a:solidFill>
                  <a:schemeClr val="lt1"/>
                </a:solidFill>
                <a:latin typeface="Arial"/>
                <a:ea typeface="Arial"/>
                <a:cs typeface="Arial"/>
                <a:sym typeface="Arial"/>
              </a:endParaRPr>
            </a:p>
          </p:txBody>
        </p:sp>
        <p:sp>
          <p:nvSpPr>
            <p:cNvPr id="482" name="Google Shape;482;gcf7285eca8_3_11"/>
            <p:cNvSpPr txBox="1"/>
            <p:nvPr/>
          </p:nvSpPr>
          <p:spPr>
            <a:xfrm>
              <a:off x="5851612" y="1390145"/>
              <a:ext cx="979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gcf7285eca8_3_11"/>
            <p:cNvSpPr txBox="1"/>
            <p:nvPr/>
          </p:nvSpPr>
          <p:spPr>
            <a:xfrm>
              <a:off x="4944817" y="842448"/>
              <a:ext cx="9732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200"/>
                <a:buFont typeface="Arial"/>
                <a:buNone/>
              </a:pPr>
              <a:r>
                <a:rPr b="1" i="0" lang="ko-KR" sz="4200" u="none" cap="none" strike="noStrike">
                  <a:solidFill>
                    <a:schemeClr val="lt1"/>
                  </a:solidFill>
                  <a:latin typeface="Libre Franklin"/>
                  <a:ea typeface="Libre Franklin"/>
                  <a:cs typeface="Libre Franklin"/>
                  <a:sym typeface="Libre Franklin"/>
                </a:rPr>
                <a:t>0</a:t>
              </a:r>
              <a:r>
                <a:rPr b="1" lang="ko-KR" sz="4200">
                  <a:solidFill>
                    <a:schemeClr val="lt1"/>
                  </a:solidFill>
                  <a:latin typeface="Libre Franklin"/>
                  <a:ea typeface="Libre Franklin"/>
                  <a:cs typeface="Libre Franklin"/>
                  <a:sym typeface="Libre Franklin"/>
                </a:rPr>
                <a:t>5</a:t>
              </a:r>
              <a:endParaRPr b="1" i="0" sz="4200" u="none" cap="none" strike="noStrike">
                <a:solidFill>
                  <a:schemeClr val="lt1"/>
                </a:solidFill>
                <a:latin typeface="Libre Franklin"/>
                <a:ea typeface="Libre Franklin"/>
                <a:cs typeface="Libre Franklin"/>
                <a:sym typeface="Libre Franklin"/>
              </a:endParaRPr>
            </a:p>
          </p:txBody>
        </p:sp>
      </p:grpSp>
      <p:cxnSp>
        <p:nvCxnSpPr>
          <p:cNvPr id="484" name="Google Shape;484;gcf7285eca8_3_11"/>
          <p:cNvCxnSpPr/>
          <p:nvPr/>
        </p:nvCxnSpPr>
        <p:spPr>
          <a:xfrm>
            <a:off x="1630954" y="909331"/>
            <a:ext cx="1626600" cy="9000"/>
          </a:xfrm>
          <a:prstGeom prst="straightConnector1">
            <a:avLst/>
          </a:prstGeom>
          <a:noFill/>
          <a:ln cap="flat" cmpd="sng" w="28575">
            <a:solidFill>
              <a:schemeClr val="lt1"/>
            </a:solidFill>
            <a:prstDash val="solid"/>
            <a:miter lim="800000"/>
            <a:headEnd len="sm" w="sm" type="none"/>
            <a:tailEnd len="sm" w="sm" type="none"/>
          </a:ln>
        </p:spPr>
      </p:cxnSp>
      <p:sp>
        <p:nvSpPr>
          <p:cNvPr id="485" name="Google Shape;485;gcf7285eca8_3_11"/>
          <p:cNvSpPr txBox="1"/>
          <p:nvPr/>
        </p:nvSpPr>
        <p:spPr>
          <a:xfrm>
            <a:off x="4665225" y="2976575"/>
            <a:ext cx="1430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lgun Gothic"/>
              <a:ea typeface="Malgun Gothic"/>
              <a:cs typeface="Malgun Gothic"/>
              <a:sym typeface="Malgun Gothic"/>
            </a:endParaRPr>
          </a:p>
        </p:txBody>
      </p:sp>
      <p:sp>
        <p:nvSpPr>
          <p:cNvPr id="486" name="Google Shape;486;gcf7285eca8_3_11"/>
          <p:cNvSpPr txBox="1"/>
          <p:nvPr/>
        </p:nvSpPr>
        <p:spPr>
          <a:xfrm>
            <a:off x="9925350" y="2277075"/>
            <a:ext cx="1781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lgun Gothic"/>
              <a:ea typeface="Malgun Gothic"/>
              <a:cs typeface="Malgun Gothic"/>
              <a:sym typeface="Malgun Gothic"/>
            </a:endParaRPr>
          </a:p>
        </p:txBody>
      </p:sp>
      <p:sp>
        <p:nvSpPr>
          <p:cNvPr id="487" name="Google Shape;487;gcf7285eca8_3_11"/>
          <p:cNvSpPr txBox="1"/>
          <p:nvPr/>
        </p:nvSpPr>
        <p:spPr>
          <a:xfrm>
            <a:off x="516100" y="1140625"/>
            <a:ext cx="10839900" cy="1210800"/>
          </a:xfrm>
          <a:prstGeom prst="rect">
            <a:avLst/>
          </a:prstGeom>
          <a:noFill/>
          <a:ln>
            <a:noFill/>
          </a:ln>
        </p:spPr>
        <p:txBody>
          <a:bodyPr anchorCtr="0" anchor="t" bIns="91425" lIns="91425" spcFirstLastPara="1" rIns="91425" wrap="square" tIns="91425">
            <a:spAutoFit/>
          </a:bodyPr>
          <a:lstStyle/>
          <a:p>
            <a:pPr indent="-368300" lvl="0" marL="457200" marR="0" rtl="0" algn="l">
              <a:lnSpc>
                <a:spcPct val="150000"/>
              </a:lnSpc>
              <a:spcBef>
                <a:spcPts val="1400"/>
              </a:spcBef>
              <a:spcAft>
                <a:spcPts val="0"/>
              </a:spcAft>
              <a:buClr>
                <a:schemeClr val="lt1"/>
              </a:buClr>
              <a:buSzPts val="2200"/>
              <a:buFont typeface="Arial"/>
              <a:buChar char="●"/>
            </a:pPr>
            <a:r>
              <a:rPr b="1" lang="ko-KR" sz="2200">
                <a:solidFill>
                  <a:schemeClr val="lt1"/>
                </a:solidFill>
              </a:rPr>
              <a:t>Visualize</a:t>
            </a:r>
            <a:endParaRPr b="1" sz="2200">
              <a:solidFill>
                <a:schemeClr val="lt1"/>
              </a:solidFill>
            </a:endParaRPr>
          </a:p>
          <a:p>
            <a:pPr indent="0" lvl="0" marL="0" marR="0" rtl="0" algn="l">
              <a:lnSpc>
                <a:spcPct val="150000"/>
              </a:lnSpc>
              <a:spcBef>
                <a:spcPts val="1400"/>
              </a:spcBef>
              <a:spcAft>
                <a:spcPts val="0"/>
              </a:spcAft>
              <a:buNone/>
            </a:pPr>
            <a:r>
              <a:t/>
            </a:r>
            <a:endParaRPr b="1" sz="2200">
              <a:solidFill>
                <a:schemeClr val="lt1"/>
              </a:solidFill>
            </a:endParaRPr>
          </a:p>
        </p:txBody>
      </p:sp>
      <p:sp>
        <p:nvSpPr>
          <p:cNvPr id="488" name="Google Shape;488;gcf7285eca8_3_11"/>
          <p:cNvSpPr txBox="1"/>
          <p:nvPr/>
        </p:nvSpPr>
        <p:spPr>
          <a:xfrm>
            <a:off x="793600" y="5777450"/>
            <a:ext cx="5661000" cy="997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300"/>
              <a:buFont typeface="Arial"/>
              <a:buNone/>
            </a:pPr>
            <a:r>
              <a:rPr b="1" lang="ko-KR" sz="1600">
                <a:solidFill>
                  <a:srgbClr val="FFFFFF"/>
                </a:solidFill>
                <a:latin typeface="Malgun Gothic"/>
                <a:ea typeface="Malgun Gothic"/>
                <a:cs typeface="Malgun Gothic"/>
                <a:sym typeface="Malgun Gothic"/>
              </a:rPr>
              <a:t>Prediction Probability : 0.9994000196456909</a:t>
            </a:r>
            <a:endParaRPr b="1" sz="1600">
              <a:solidFill>
                <a:srgbClr val="FFFFFF"/>
              </a:solidFill>
              <a:latin typeface="Malgun Gothic"/>
              <a:ea typeface="Malgun Gothic"/>
              <a:cs typeface="Malgun Gothic"/>
              <a:sym typeface="Malgun Gothic"/>
            </a:endParaRPr>
          </a:p>
          <a:p>
            <a:pPr indent="0" lvl="0" marL="0" marR="0" rtl="0" algn="ctr">
              <a:lnSpc>
                <a:spcPct val="115000"/>
              </a:lnSpc>
              <a:spcBef>
                <a:spcPts val="0"/>
              </a:spcBef>
              <a:spcAft>
                <a:spcPts val="0"/>
              </a:spcAft>
              <a:buClr>
                <a:srgbClr val="000000"/>
              </a:buClr>
              <a:buSzPts val="1300"/>
              <a:buFont typeface="Arial"/>
              <a:buNone/>
            </a:pPr>
            <a:r>
              <a:rPr b="1" lang="ko-KR" sz="1600">
                <a:solidFill>
                  <a:srgbClr val="FFFFFF"/>
                </a:solidFill>
                <a:latin typeface="Malgun Gothic"/>
                <a:ea typeface="Malgun Gothic"/>
                <a:cs typeface="Malgun Gothic"/>
                <a:sym typeface="Malgun Gothic"/>
              </a:rPr>
              <a:t>Pred Artist : Pablo Picasso</a:t>
            </a:r>
            <a:endParaRPr b="1" sz="1600">
              <a:solidFill>
                <a:srgbClr val="FFFFFF"/>
              </a:solidFill>
              <a:latin typeface="Malgun Gothic"/>
              <a:ea typeface="Malgun Gothic"/>
              <a:cs typeface="Malgun Gothic"/>
              <a:sym typeface="Malgun Gothic"/>
            </a:endParaRPr>
          </a:p>
          <a:p>
            <a:pPr indent="0" lvl="0" marL="0" marR="0" rtl="0" algn="ctr">
              <a:lnSpc>
                <a:spcPct val="115000"/>
              </a:lnSpc>
              <a:spcBef>
                <a:spcPts val="0"/>
              </a:spcBef>
              <a:spcAft>
                <a:spcPts val="0"/>
              </a:spcAft>
              <a:buClr>
                <a:srgbClr val="000000"/>
              </a:buClr>
              <a:buSzPts val="1300"/>
              <a:buFont typeface="Arial"/>
              <a:buNone/>
            </a:pPr>
            <a:r>
              <a:rPr b="1" lang="ko-KR" sz="1600">
                <a:solidFill>
                  <a:srgbClr val="FFFF00"/>
                </a:solidFill>
                <a:latin typeface="Malgun Gothic"/>
                <a:ea typeface="Malgun Gothic"/>
                <a:cs typeface="Malgun Gothic"/>
                <a:sym typeface="Malgun Gothic"/>
              </a:rPr>
              <a:t>Actual Artist :  Pablo Picasso</a:t>
            </a:r>
            <a:endParaRPr b="1" sz="1600">
              <a:solidFill>
                <a:srgbClr val="FFFF00"/>
              </a:solidFill>
              <a:latin typeface="Malgun Gothic"/>
              <a:ea typeface="Malgun Gothic"/>
              <a:cs typeface="Malgun Gothic"/>
              <a:sym typeface="Malgun Gothic"/>
            </a:endParaRPr>
          </a:p>
        </p:txBody>
      </p:sp>
      <p:pic>
        <p:nvPicPr>
          <p:cNvPr id="489" name="Google Shape;489;gcf7285eca8_3_11"/>
          <p:cNvPicPr preferRelativeResize="0"/>
          <p:nvPr/>
        </p:nvPicPr>
        <p:blipFill>
          <a:blip r:embed="rId3">
            <a:alphaModFix/>
          </a:blip>
          <a:stretch>
            <a:fillRect/>
          </a:stretch>
        </p:blipFill>
        <p:spPr>
          <a:xfrm>
            <a:off x="368525" y="1925275"/>
            <a:ext cx="6897975" cy="3661375"/>
          </a:xfrm>
          <a:prstGeom prst="rect">
            <a:avLst/>
          </a:prstGeom>
          <a:noFill/>
          <a:ln>
            <a:noFill/>
          </a:ln>
        </p:spPr>
      </p:pic>
      <p:sp>
        <p:nvSpPr>
          <p:cNvPr id="490" name="Google Shape;490;gcf7285eca8_3_11"/>
          <p:cNvSpPr txBox="1"/>
          <p:nvPr/>
        </p:nvSpPr>
        <p:spPr>
          <a:xfrm>
            <a:off x="7480650" y="3089425"/>
            <a:ext cx="4462800" cy="954300"/>
          </a:xfrm>
          <a:prstGeom prst="rect">
            <a:avLst/>
          </a:prstGeom>
          <a:noFill/>
          <a:ln>
            <a:noFill/>
          </a:ln>
        </p:spPr>
        <p:txBody>
          <a:bodyPr anchorCtr="0" anchor="t" bIns="91425" lIns="91425" spcFirstLastPara="1" rIns="91425" wrap="square" tIns="91425">
            <a:spAutoFit/>
          </a:bodyPr>
          <a:lstStyle/>
          <a:p>
            <a:pPr indent="-355600" lvl="0" marL="457200" rtl="0" algn="l">
              <a:lnSpc>
                <a:spcPct val="150000"/>
              </a:lnSpc>
              <a:spcBef>
                <a:spcPts val="0"/>
              </a:spcBef>
              <a:spcAft>
                <a:spcPts val="0"/>
              </a:spcAft>
              <a:buClr>
                <a:srgbClr val="FFFFFF"/>
              </a:buClr>
              <a:buSzPts val="2000"/>
              <a:buFont typeface="Malgun Gothic"/>
              <a:buChar char="●"/>
            </a:pPr>
            <a:r>
              <a:rPr b="1" lang="ko-KR" sz="2000">
                <a:solidFill>
                  <a:srgbClr val="FFFFFF"/>
                </a:solidFill>
                <a:latin typeface="Malgun Gothic"/>
                <a:ea typeface="Malgun Gothic"/>
                <a:cs typeface="Malgun Gothic"/>
                <a:sym typeface="Malgun Gothic"/>
              </a:rPr>
              <a:t>그림의 주요한 부분들이 대부분 학습에 쓰였음을 확인 가능</a:t>
            </a:r>
            <a:endParaRPr b="1" sz="2000">
              <a:solidFill>
                <a:srgbClr val="FFFFFF"/>
              </a:solidFill>
              <a:latin typeface="Malgun Gothic"/>
              <a:ea typeface="Malgun Gothic"/>
              <a:cs typeface="Malgun Gothic"/>
              <a:sym typeface="Malgun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02431"/>
        </a:solidFill>
      </p:bgPr>
    </p:bg>
    <p:spTree>
      <p:nvGrpSpPr>
        <p:cNvPr id="95" name="Shape 95"/>
        <p:cNvGrpSpPr/>
        <p:nvPr/>
      </p:nvGrpSpPr>
      <p:grpSpPr>
        <a:xfrm>
          <a:off x="0" y="0"/>
          <a:ext cx="0" cy="0"/>
          <a:chOff x="0" y="0"/>
          <a:chExt cx="0" cy="0"/>
        </a:xfrm>
      </p:grpSpPr>
      <p:sp>
        <p:nvSpPr>
          <p:cNvPr id="96" name="Google Shape;96;p2"/>
          <p:cNvSpPr txBox="1"/>
          <p:nvPr/>
        </p:nvSpPr>
        <p:spPr>
          <a:xfrm>
            <a:off x="878813" y="334617"/>
            <a:ext cx="1763624"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ko-KR" sz="3600" u="none" cap="none" strike="noStrike">
                <a:solidFill>
                  <a:schemeClr val="lt1"/>
                </a:solidFill>
                <a:latin typeface="Federo"/>
                <a:ea typeface="Federo"/>
                <a:cs typeface="Federo"/>
                <a:sym typeface="Federo"/>
              </a:rPr>
              <a:t>Content</a:t>
            </a:r>
            <a:endParaRPr b="1" i="0" sz="3600" u="none" cap="none" strike="noStrike">
              <a:solidFill>
                <a:schemeClr val="lt1"/>
              </a:solidFill>
              <a:latin typeface="Federo"/>
              <a:ea typeface="Federo"/>
              <a:cs typeface="Federo"/>
              <a:sym typeface="Federo"/>
            </a:endParaRPr>
          </a:p>
        </p:txBody>
      </p:sp>
      <p:grpSp>
        <p:nvGrpSpPr>
          <p:cNvPr id="97" name="Google Shape;97;p2"/>
          <p:cNvGrpSpPr/>
          <p:nvPr/>
        </p:nvGrpSpPr>
        <p:grpSpPr>
          <a:xfrm>
            <a:off x="369565" y="1728699"/>
            <a:ext cx="2782119" cy="3400601"/>
            <a:chOff x="526762" y="1730339"/>
            <a:chExt cx="2467729" cy="3016322"/>
          </a:xfrm>
        </p:grpSpPr>
        <p:pic>
          <p:nvPicPr>
            <p:cNvPr descr="I.M.T art 프리미엄 명화 - 키스/클림트]" id="98" name="Google Shape;98;p2"/>
            <p:cNvPicPr preferRelativeResize="0"/>
            <p:nvPr/>
          </p:nvPicPr>
          <p:blipFill rotWithShape="1">
            <a:blip r:embed="rId3">
              <a:alphaModFix/>
            </a:blip>
            <a:srcRect b="5690" l="14923" r="16153" t="4922"/>
            <a:stretch/>
          </p:blipFill>
          <p:spPr>
            <a:xfrm>
              <a:off x="750746" y="1928812"/>
              <a:ext cx="2019760" cy="2619375"/>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
          <p:nvSpPr>
            <p:cNvPr id="99" name="Google Shape;99;p2"/>
            <p:cNvSpPr/>
            <p:nvPr/>
          </p:nvSpPr>
          <p:spPr>
            <a:xfrm rot="-2370242">
              <a:off x="512526" y="1910101"/>
              <a:ext cx="630379" cy="181597"/>
            </a:xfrm>
            <a:prstGeom prst="rect">
              <a:avLst/>
            </a:prstGeom>
            <a:solidFill>
              <a:srgbClr val="3F3F3F">
                <a:alpha val="9529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100" name="Google Shape;100;p2"/>
            <p:cNvSpPr/>
            <p:nvPr/>
          </p:nvSpPr>
          <p:spPr>
            <a:xfrm rot="-2370242">
              <a:off x="2378348" y="4385302"/>
              <a:ext cx="630379" cy="181597"/>
            </a:xfrm>
            <a:prstGeom prst="rect">
              <a:avLst/>
            </a:prstGeom>
            <a:solidFill>
              <a:srgbClr val="3F3F3F">
                <a:alpha val="9529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grpSp>
      <p:grpSp>
        <p:nvGrpSpPr>
          <p:cNvPr id="101" name="Google Shape;101;p2"/>
          <p:cNvGrpSpPr/>
          <p:nvPr/>
        </p:nvGrpSpPr>
        <p:grpSpPr>
          <a:xfrm>
            <a:off x="4744792" y="1342399"/>
            <a:ext cx="6256583" cy="738900"/>
            <a:chOff x="4944817" y="842448"/>
            <a:chExt cx="6256583" cy="738900"/>
          </a:xfrm>
        </p:grpSpPr>
        <p:sp>
          <p:nvSpPr>
            <p:cNvPr id="102" name="Google Shape;102;p2"/>
            <p:cNvSpPr txBox="1"/>
            <p:nvPr/>
          </p:nvSpPr>
          <p:spPr>
            <a:xfrm>
              <a:off x="5851593" y="980949"/>
              <a:ext cx="16350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chemeClr val="dk1"/>
                  </a:solidFill>
                  <a:latin typeface="Arial"/>
                  <a:ea typeface="Arial"/>
                  <a:cs typeface="Arial"/>
                  <a:sym typeface="Arial"/>
                </a:rPr>
                <a:t>과제 개요</a:t>
              </a:r>
              <a:endParaRPr b="0" i="0" sz="1600" u="none" cap="none" strike="noStrike">
                <a:solidFill>
                  <a:srgbClr val="000000"/>
                </a:solidFill>
                <a:latin typeface="Arial"/>
                <a:ea typeface="Arial"/>
                <a:cs typeface="Arial"/>
                <a:sym typeface="Arial"/>
              </a:endParaRPr>
            </a:p>
          </p:txBody>
        </p:sp>
        <p:cxnSp>
          <p:nvCxnSpPr>
            <p:cNvPr id="103" name="Google Shape;103;p2"/>
            <p:cNvCxnSpPr/>
            <p:nvPr/>
          </p:nvCxnSpPr>
          <p:spPr>
            <a:xfrm>
              <a:off x="5934075" y="1350280"/>
              <a:ext cx="5267325" cy="0"/>
            </a:xfrm>
            <a:prstGeom prst="straightConnector1">
              <a:avLst/>
            </a:prstGeom>
            <a:noFill/>
            <a:ln cap="flat" cmpd="sng" w="28575">
              <a:solidFill>
                <a:srgbClr val="595959"/>
              </a:solidFill>
              <a:prstDash val="solid"/>
              <a:miter lim="800000"/>
              <a:headEnd len="sm" w="sm" type="none"/>
              <a:tailEnd len="sm" w="sm" type="none"/>
            </a:ln>
          </p:spPr>
        </p:cxnSp>
        <p:sp>
          <p:nvSpPr>
            <p:cNvPr id="104" name="Google Shape;104;p2"/>
            <p:cNvSpPr txBox="1"/>
            <p:nvPr/>
          </p:nvSpPr>
          <p:spPr>
            <a:xfrm>
              <a:off x="4944817" y="842448"/>
              <a:ext cx="9513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200"/>
                <a:buFont typeface="Arial"/>
                <a:buNone/>
              </a:pPr>
              <a:r>
                <a:rPr b="1" i="0" lang="ko-KR" sz="4200" u="none" cap="none" strike="noStrike">
                  <a:solidFill>
                    <a:srgbClr val="262626"/>
                  </a:solidFill>
                  <a:latin typeface="Libre Franklin"/>
                  <a:ea typeface="Libre Franklin"/>
                  <a:cs typeface="Libre Franklin"/>
                  <a:sym typeface="Libre Franklin"/>
                </a:rPr>
                <a:t>01</a:t>
              </a:r>
              <a:endParaRPr b="1" i="0" sz="4200" u="none" cap="none" strike="noStrike">
                <a:solidFill>
                  <a:srgbClr val="262626"/>
                </a:solidFill>
                <a:latin typeface="Libre Franklin"/>
                <a:ea typeface="Libre Franklin"/>
                <a:cs typeface="Libre Franklin"/>
                <a:sym typeface="Libre Franklin"/>
              </a:endParaRPr>
            </a:p>
          </p:txBody>
        </p:sp>
      </p:grpSp>
      <p:grpSp>
        <p:nvGrpSpPr>
          <p:cNvPr id="105" name="Google Shape;105;p2"/>
          <p:cNvGrpSpPr/>
          <p:nvPr/>
        </p:nvGrpSpPr>
        <p:grpSpPr>
          <a:xfrm>
            <a:off x="4744792" y="2540977"/>
            <a:ext cx="6256583" cy="738900"/>
            <a:chOff x="4944817" y="842448"/>
            <a:chExt cx="6256583" cy="738900"/>
          </a:xfrm>
        </p:grpSpPr>
        <p:sp>
          <p:nvSpPr>
            <p:cNvPr id="106" name="Google Shape;106;p2"/>
            <p:cNvSpPr txBox="1"/>
            <p:nvPr/>
          </p:nvSpPr>
          <p:spPr>
            <a:xfrm>
              <a:off x="5851599" y="980946"/>
              <a:ext cx="34353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chemeClr val="dk1"/>
                  </a:solidFill>
                  <a:latin typeface="Arial"/>
                  <a:ea typeface="Arial"/>
                  <a:cs typeface="Arial"/>
                  <a:sym typeface="Arial"/>
                </a:rPr>
                <a:t>탐색적 데이터 분석(EDA) </a:t>
              </a:r>
              <a:endParaRPr b="0" i="0" sz="1600" u="none" cap="none" strike="noStrike">
                <a:solidFill>
                  <a:srgbClr val="000000"/>
                </a:solidFill>
                <a:latin typeface="Arial"/>
                <a:ea typeface="Arial"/>
                <a:cs typeface="Arial"/>
                <a:sym typeface="Arial"/>
              </a:endParaRPr>
            </a:p>
          </p:txBody>
        </p:sp>
        <p:cxnSp>
          <p:nvCxnSpPr>
            <p:cNvPr id="107" name="Google Shape;107;p2"/>
            <p:cNvCxnSpPr/>
            <p:nvPr/>
          </p:nvCxnSpPr>
          <p:spPr>
            <a:xfrm>
              <a:off x="5934075" y="1350280"/>
              <a:ext cx="5267325" cy="0"/>
            </a:xfrm>
            <a:prstGeom prst="straightConnector1">
              <a:avLst/>
            </a:prstGeom>
            <a:noFill/>
            <a:ln cap="flat" cmpd="sng" w="28575">
              <a:solidFill>
                <a:srgbClr val="595959"/>
              </a:solidFill>
              <a:prstDash val="solid"/>
              <a:miter lim="800000"/>
              <a:headEnd len="sm" w="sm" type="none"/>
              <a:tailEnd len="sm" w="sm" type="none"/>
            </a:ln>
          </p:spPr>
        </p:cxnSp>
        <p:sp>
          <p:nvSpPr>
            <p:cNvPr id="108" name="Google Shape;108;p2"/>
            <p:cNvSpPr txBox="1"/>
            <p:nvPr/>
          </p:nvSpPr>
          <p:spPr>
            <a:xfrm>
              <a:off x="4944817" y="842448"/>
              <a:ext cx="9732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200"/>
                <a:buFont typeface="Arial"/>
                <a:buNone/>
              </a:pPr>
              <a:r>
                <a:rPr b="1" i="0" lang="ko-KR" sz="4200" u="none" cap="none" strike="noStrike">
                  <a:solidFill>
                    <a:srgbClr val="262626"/>
                  </a:solidFill>
                  <a:latin typeface="Libre Franklin"/>
                  <a:ea typeface="Libre Franklin"/>
                  <a:cs typeface="Libre Franklin"/>
                  <a:sym typeface="Libre Franklin"/>
                </a:rPr>
                <a:t>02</a:t>
              </a:r>
              <a:endParaRPr b="1" i="0" sz="4200" u="none" cap="none" strike="noStrike">
                <a:solidFill>
                  <a:srgbClr val="262626"/>
                </a:solidFill>
                <a:latin typeface="Libre Franklin"/>
                <a:ea typeface="Libre Franklin"/>
                <a:cs typeface="Libre Franklin"/>
                <a:sym typeface="Libre Franklin"/>
              </a:endParaRPr>
            </a:p>
          </p:txBody>
        </p:sp>
      </p:grpSp>
      <p:grpSp>
        <p:nvGrpSpPr>
          <p:cNvPr id="109" name="Google Shape;109;p2"/>
          <p:cNvGrpSpPr/>
          <p:nvPr/>
        </p:nvGrpSpPr>
        <p:grpSpPr>
          <a:xfrm>
            <a:off x="4744792" y="3833441"/>
            <a:ext cx="6256583" cy="738900"/>
            <a:chOff x="4944817" y="918648"/>
            <a:chExt cx="6256583" cy="738900"/>
          </a:xfrm>
        </p:grpSpPr>
        <p:sp>
          <p:nvSpPr>
            <p:cNvPr id="110" name="Google Shape;110;p2"/>
            <p:cNvSpPr txBox="1"/>
            <p:nvPr/>
          </p:nvSpPr>
          <p:spPr>
            <a:xfrm>
              <a:off x="5851572" y="980957"/>
              <a:ext cx="2602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chemeClr val="dk1"/>
                  </a:solidFill>
                  <a:latin typeface="Arial"/>
                  <a:ea typeface="Arial"/>
                  <a:cs typeface="Arial"/>
                  <a:sym typeface="Arial"/>
                </a:rPr>
                <a:t>모델 생성 및 학습</a:t>
              </a:r>
              <a:endParaRPr b="0" i="0" sz="1600" u="none" cap="none" strike="noStrike">
                <a:solidFill>
                  <a:srgbClr val="000000"/>
                </a:solidFill>
                <a:latin typeface="Arial"/>
                <a:ea typeface="Arial"/>
                <a:cs typeface="Arial"/>
                <a:sym typeface="Arial"/>
              </a:endParaRPr>
            </a:p>
          </p:txBody>
        </p:sp>
        <p:cxnSp>
          <p:nvCxnSpPr>
            <p:cNvPr id="111" name="Google Shape;111;p2"/>
            <p:cNvCxnSpPr/>
            <p:nvPr/>
          </p:nvCxnSpPr>
          <p:spPr>
            <a:xfrm>
              <a:off x="5934075" y="1350280"/>
              <a:ext cx="5267325" cy="0"/>
            </a:xfrm>
            <a:prstGeom prst="straightConnector1">
              <a:avLst/>
            </a:prstGeom>
            <a:noFill/>
            <a:ln cap="flat" cmpd="sng" w="28575">
              <a:solidFill>
                <a:srgbClr val="595959"/>
              </a:solidFill>
              <a:prstDash val="solid"/>
              <a:miter lim="800000"/>
              <a:headEnd len="sm" w="sm" type="none"/>
              <a:tailEnd len="sm" w="sm" type="none"/>
            </a:ln>
          </p:spPr>
        </p:cxnSp>
        <p:sp>
          <p:nvSpPr>
            <p:cNvPr id="112" name="Google Shape;112;p2"/>
            <p:cNvSpPr txBox="1"/>
            <p:nvPr/>
          </p:nvSpPr>
          <p:spPr>
            <a:xfrm>
              <a:off x="4944817" y="918648"/>
              <a:ext cx="9732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200"/>
                <a:buFont typeface="Arial"/>
                <a:buNone/>
              </a:pPr>
              <a:r>
                <a:rPr b="1" i="0" lang="ko-KR" sz="4200" u="none" cap="none" strike="noStrike">
                  <a:solidFill>
                    <a:srgbClr val="262626"/>
                  </a:solidFill>
                  <a:latin typeface="Libre Franklin"/>
                  <a:ea typeface="Libre Franklin"/>
                  <a:cs typeface="Libre Franklin"/>
                  <a:sym typeface="Libre Franklin"/>
                </a:rPr>
                <a:t>03</a:t>
              </a:r>
              <a:endParaRPr b="1" i="0" sz="4200" u="none" cap="none" strike="noStrike">
                <a:solidFill>
                  <a:srgbClr val="262626"/>
                </a:solidFill>
                <a:latin typeface="Libre Franklin"/>
                <a:ea typeface="Libre Franklin"/>
                <a:cs typeface="Libre Franklin"/>
                <a:sym typeface="Libre Franklin"/>
              </a:endParaRPr>
            </a:p>
          </p:txBody>
        </p:sp>
      </p:grpSp>
      <p:grpSp>
        <p:nvGrpSpPr>
          <p:cNvPr id="113" name="Google Shape;113;p2"/>
          <p:cNvGrpSpPr/>
          <p:nvPr/>
        </p:nvGrpSpPr>
        <p:grpSpPr>
          <a:xfrm>
            <a:off x="4744792" y="4976441"/>
            <a:ext cx="6256658" cy="738900"/>
            <a:chOff x="4944817" y="842448"/>
            <a:chExt cx="6256658" cy="738900"/>
          </a:xfrm>
        </p:grpSpPr>
        <p:sp>
          <p:nvSpPr>
            <p:cNvPr id="114" name="Google Shape;114;p2"/>
            <p:cNvSpPr txBox="1"/>
            <p:nvPr/>
          </p:nvSpPr>
          <p:spPr>
            <a:xfrm>
              <a:off x="5851587" y="980957"/>
              <a:ext cx="20883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chemeClr val="dk1"/>
                  </a:solidFill>
                  <a:latin typeface="Arial"/>
                  <a:ea typeface="Arial"/>
                  <a:cs typeface="Arial"/>
                  <a:sym typeface="Arial"/>
                </a:rPr>
                <a:t>결과</a:t>
              </a:r>
              <a:endParaRPr b="0" i="0" sz="1600" u="none" cap="none" strike="noStrike">
                <a:solidFill>
                  <a:srgbClr val="000000"/>
                </a:solidFill>
                <a:latin typeface="Arial"/>
                <a:ea typeface="Arial"/>
                <a:cs typeface="Arial"/>
                <a:sym typeface="Arial"/>
              </a:endParaRPr>
            </a:p>
          </p:txBody>
        </p:sp>
        <p:cxnSp>
          <p:nvCxnSpPr>
            <p:cNvPr id="115" name="Google Shape;115;p2"/>
            <p:cNvCxnSpPr/>
            <p:nvPr/>
          </p:nvCxnSpPr>
          <p:spPr>
            <a:xfrm>
              <a:off x="5934075" y="1350280"/>
              <a:ext cx="5267400" cy="0"/>
            </a:xfrm>
            <a:prstGeom prst="straightConnector1">
              <a:avLst/>
            </a:prstGeom>
            <a:noFill/>
            <a:ln cap="flat" cmpd="sng" w="28575">
              <a:solidFill>
                <a:srgbClr val="595959"/>
              </a:solidFill>
              <a:prstDash val="solid"/>
              <a:miter lim="800000"/>
              <a:headEnd len="sm" w="sm" type="none"/>
              <a:tailEnd len="sm" w="sm" type="none"/>
            </a:ln>
          </p:spPr>
        </p:cxnSp>
        <p:sp>
          <p:nvSpPr>
            <p:cNvPr id="116" name="Google Shape;116;p2"/>
            <p:cNvSpPr txBox="1"/>
            <p:nvPr/>
          </p:nvSpPr>
          <p:spPr>
            <a:xfrm>
              <a:off x="4944817" y="842448"/>
              <a:ext cx="9732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200"/>
                <a:buFont typeface="Arial"/>
                <a:buNone/>
              </a:pPr>
              <a:r>
                <a:rPr b="1" i="0" lang="ko-KR" sz="4200" u="none" cap="none" strike="noStrike">
                  <a:solidFill>
                    <a:srgbClr val="262626"/>
                  </a:solidFill>
                  <a:latin typeface="Libre Franklin"/>
                  <a:ea typeface="Libre Franklin"/>
                  <a:cs typeface="Libre Franklin"/>
                  <a:sym typeface="Libre Franklin"/>
                </a:rPr>
                <a:t>04</a:t>
              </a:r>
              <a:endParaRPr b="1" i="0" sz="4200" u="none" cap="none" strike="noStrike">
                <a:solidFill>
                  <a:srgbClr val="262626"/>
                </a:solidFill>
                <a:latin typeface="Libre Franklin"/>
                <a:ea typeface="Libre Franklin"/>
                <a:cs typeface="Libre Franklin"/>
                <a:sym typeface="Libre Franklin"/>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0E14"/>
        </a:solidFill>
      </p:bgPr>
    </p:bg>
    <p:spTree>
      <p:nvGrpSpPr>
        <p:cNvPr id="494" name="Shape 494"/>
        <p:cNvGrpSpPr/>
        <p:nvPr/>
      </p:nvGrpSpPr>
      <p:grpSpPr>
        <a:xfrm>
          <a:off x="0" y="0"/>
          <a:ext cx="0" cy="0"/>
          <a:chOff x="0" y="0"/>
          <a:chExt cx="0" cy="0"/>
        </a:xfrm>
      </p:grpSpPr>
      <p:sp>
        <p:nvSpPr>
          <p:cNvPr id="495" name="Google Shape;495;gcf7285eca8_1_0"/>
          <p:cNvSpPr/>
          <p:nvPr/>
        </p:nvSpPr>
        <p:spPr>
          <a:xfrm>
            <a:off x="100" y="25"/>
            <a:ext cx="12192000" cy="6858000"/>
          </a:xfrm>
          <a:prstGeom prst="rect">
            <a:avLst/>
          </a:prstGeom>
          <a:solidFill>
            <a:srgbClr val="741B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6" name="Google Shape;496;gcf7285eca8_1_0"/>
          <p:cNvGrpSpPr/>
          <p:nvPr/>
        </p:nvGrpSpPr>
        <p:grpSpPr>
          <a:xfrm>
            <a:off x="668496" y="361324"/>
            <a:ext cx="7247601" cy="855497"/>
            <a:chOff x="4944817" y="842448"/>
            <a:chExt cx="7247601" cy="855497"/>
          </a:xfrm>
        </p:grpSpPr>
        <p:sp>
          <p:nvSpPr>
            <p:cNvPr id="497" name="Google Shape;497;gcf7285eca8_1_0"/>
            <p:cNvSpPr txBox="1"/>
            <p:nvPr/>
          </p:nvSpPr>
          <p:spPr>
            <a:xfrm>
              <a:off x="5851618" y="928449"/>
              <a:ext cx="634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ko-KR" sz="2400">
                  <a:solidFill>
                    <a:schemeClr val="lt1"/>
                  </a:solidFill>
                </a:rPr>
                <a:t>피드백</a:t>
              </a:r>
              <a:endParaRPr b="1" i="0" sz="2400" u="none" cap="none" strike="noStrike">
                <a:solidFill>
                  <a:schemeClr val="lt1"/>
                </a:solidFill>
                <a:latin typeface="Arial"/>
                <a:ea typeface="Arial"/>
                <a:cs typeface="Arial"/>
                <a:sym typeface="Arial"/>
              </a:endParaRPr>
            </a:p>
          </p:txBody>
        </p:sp>
        <p:sp>
          <p:nvSpPr>
            <p:cNvPr id="498" name="Google Shape;498;gcf7285eca8_1_0"/>
            <p:cNvSpPr txBox="1"/>
            <p:nvPr/>
          </p:nvSpPr>
          <p:spPr>
            <a:xfrm>
              <a:off x="5851612" y="1390145"/>
              <a:ext cx="979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gcf7285eca8_1_0"/>
            <p:cNvSpPr txBox="1"/>
            <p:nvPr/>
          </p:nvSpPr>
          <p:spPr>
            <a:xfrm>
              <a:off x="4944817" y="842448"/>
              <a:ext cx="9732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200"/>
                <a:buFont typeface="Arial"/>
                <a:buNone/>
              </a:pPr>
              <a:r>
                <a:rPr b="1" i="0" lang="ko-KR" sz="4200" u="none" cap="none" strike="noStrike">
                  <a:solidFill>
                    <a:schemeClr val="lt1"/>
                  </a:solidFill>
                  <a:latin typeface="Libre Franklin"/>
                  <a:ea typeface="Libre Franklin"/>
                  <a:cs typeface="Libre Franklin"/>
                  <a:sym typeface="Libre Franklin"/>
                </a:rPr>
                <a:t>0</a:t>
              </a:r>
              <a:r>
                <a:rPr b="1" lang="ko-KR" sz="4200">
                  <a:solidFill>
                    <a:schemeClr val="lt1"/>
                  </a:solidFill>
                  <a:latin typeface="Libre Franklin"/>
                  <a:ea typeface="Libre Franklin"/>
                  <a:cs typeface="Libre Franklin"/>
                  <a:sym typeface="Libre Franklin"/>
                </a:rPr>
                <a:t>5</a:t>
              </a:r>
              <a:endParaRPr b="1" i="0" sz="4200" u="none" cap="none" strike="noStrike">
                <a:solidFill>
                  <a:schemeClr val="lt1"/>
                </a:solidFill>
                <a:latin typeface="Libre Franklin"/>
                <a:ea typeface="Libre Franklin"/>
                <a:cs typeface="Libre Franklin"/>
                <a:sym typeface="Libre Franklin"/>
              </a:endParaRPr>
            </a:p>
          </p:txBody>
        </p:sp>
      </p:grpSp>
      <p:cxnSp>
        <p:nvCxnSpPr>
          <p:cNvPr id="500" name="Google Shape;500;gcf7285eca8_1_0"/>
          <p:cNvCxnSpPr/>
          <p:nvPr/>
        </p:nvCxnSpPr>
        <p:spPr>
          <a:xfrm>
            <a:off x="1630954" y="909331"/>
            <a:ext cx="1626600" cy="9000"/>
          </a:xfrm>
          <a:prstGeom prst="straightConnector1">
            <a:avLst/>
          </a:prstGeom>
          <a:noFill/>
          <a:ln cap="flat" cmpd="sng" w="28575">
            <a:solidFill>
              <a:schemeClr val="lt1"/>
            </a:solidFill>
            <a:prstDash val="solid"/>
            <a:miter lim="800000"/>
            <a:headEnd len="sm" w="sm" type="none"/>
            <a:tailEnd len="sm" w="sm" type="none"/>
          </a:ln>
        </p:spPr>
      </p:cxnSp>
      <p:sp>
        <p:nvSpPr>
          <p:cNvPr id="501" name="Google Shape;501;gcf7285eca8_1_0"/>
          <p:cNvSpPr txBox="1"/>
          <p:nvPr/>
        </p:nvSpPr>
        <p:spPr>
          <a:xfrm>
            <a:off x="4665225" y="2976575"/>
            <a:ext cx="1430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lgun Gothic"/>
              <a:ea typeface="Malgun Gothic"/>
              <a:cs typeface="Malgun Gothic"/>
              <a:sym typeface="Malgun Gothic"/>
            </a:endParaRPr>
          </a:p>
        </p:txBody>
      </p:sp>
      <p:sp>
        <p:nvSpPr>
          <p:cNvPr id="502" name="Google Shape;502;gcf7285eca8_1_0"/>
          <p:cNvSpPr txBox="1"/>
          <p:nvPr/>
        </p:nvSpPr>
        <p:spPr>
          <a:xfrm>
            <a:off x="9925350" y="2277075"/>
            <a:ext cx="1781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lgun Gothic"/>
              <a:ea typeface="Malgun Gothic"/>
              <a:cs typeface="Malgun Gothic"/>
              <a:sym typeface="Malgun Gothic"/>
            </a:endParaRPr>
          </a:p>
        </p:txBody>
      </p:sp>
      <p:sp>
        <p:nvSpPr>
          <p:cNvPr id="503" name="Google Shape;503;gcf7285eca8_1_0"/>
          <p:cNvSpPr txBox="1"/>
          <p:nvPr/>
        </p:nvSpPr>
        <p:spPr>
          <a:xfrm>
            <a:off x="516100" y="1140625"/>
            <a:ext cx="10839900" cy="1210800"/>
          </a:xfrm>
          <a:prstGeom prst="rect">
            <a:avLst/>
          </a:prstGeom>
          <a:noFill/>
          <a:ln>
            <a:noFill/>
          </a:ln>
        </p:spPr>
        <p:txBody>
          <a:bodyPr anchorCtr="0" anchor="t" bIns="91425" lIns="91425" spcFirstLastPara="1" rIns="91425" wrap="square" tIns="91425">
            <a:spAutoFit/>
          </a:bodyPr>
          <a:lstStyle/>
          <a:p>
            <a:pPr indent="-368300" lvl="0" marL="457200" marR="0" rtl="0" algn="l">
              <a:lnSpc>
                <a:spcPct val="150000"/>
              </a:lnSpc>
              <a:spcBef>
                <a:spcPts val="1400"/>
              </a:spcBef>
              <a:spcAft>
                <a:spcPts val="0"/>
              </a:spcAft>
              <a:buClr>
                <a:schemeClr val="lt1"/>
              </a:buClr>
              <a:buSzPts val="2200"/>
              <a:buFont typeface="Arial"/>
              <a:buChar char="●"/>
            </a:pPr>
            <a:r>
              <a:rPr b="1" lang="ko-KR" sz="2200">
                <a:solidFill>
                  <a:schemeClr val="lt1"/>
                </a:solidFill>
              </a:rPr>
              <a:t>Visualize</a:t>
            </a:r>
            <a:endParaRPr b="1" sz="2200">
              <a:solidFill>
                <a:schemeClr val="lt1"/>
              </a:solidFill>
            </a:endParaRPr>
          </a:p>
          <a:p>
            <a:pPr indent="0" lvl="0" marL="0" marR="0" rtl="0" algn="l">
              <a:lnSpc>
                <a:spcPct val="150000"/>
              </a:lnSpc>
              <a:spcBef>
                <a:spcPts val="1400"/>
              </a:spcBef>
              <a:spcAft>
                <a:spcPts val="0"/>
              </a:spcAft>
              <a:buNone/>
            </a:pPr>
            <a:r>
              <a:t/>
            </a:r>
            <a:endParaRPr b="1" sz="2200">
              <a:solidFill>
                <a:schemeClr val="lt1"/>
              </a:solidFill>
            </a:endParaRPr>
          </a:p>
        </p:txBody>
      </p:sp>
      <p:pic>
        <p:nvPicPr>
          <p:cNvPr id="504" name="Google Shape;504;gcf7285eca8_1_0"/>
          <p:cNvPicPr preferRelativeResize="0"/>
          <p:nvPr/>
        </p:nvPicPr>
        <p:blipFill>
          <a:blip r:embed="rId3">
            <a:alphaModFix/>
          </a:blip>
          <a:stretch>
            <a:fillRect/>
          </a:stretch>
        </p:blipFill>
        <p:spPr>
          <a:xfrm>
            <a:off x="516100" y="1886500"/>
            <a:ext cx="5747475" cy="3770571"/>
          </a:xfrm>
          <a:prstGeom prst="rect">
            <a:avLst/>
          </a:prstGeom>
          <a:noFill/>
          <a:ln>
            <a:noFill/>
          </a:ln>
        </p:spPr>
      </p:pic>
      <p:sp>
        <p:nvSpPr>
          <p:cNvPr id="505" name="Google Shape;505;gcf7285eca8_1_0"/>
          <p:cNvSpPr txBox="1"/>
          <p:nvPr/>
        </p:nvSpPr>
        <p:spPr>
          <a:xfrm>
            <a:off x="775575" y="5759100"/>
            <a:ext cx="4551600" cy="10989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300"/>
              <a:buFont typeface="Arial"/>
              <a:buNone/>
            </a:pPr>
            <a:r>
              <a:rPr b="1" i="0" lang="ko-KR" sz="1800" u="none" cap="none" strike="noStrike">
                <a:solidFill>
                  <a:srgbClr val="FFFFFF"/>
                </a:solidFill>
                <a:latin typeface="Malgun Gothic"/>
                <a:ea typeface="Malgun Gothic"/>
                <a:cs typeface="Malgun Gothic"/>
                <a:sym typeface="Malgun Gothic"/>
              </a:rPr>
              <a:t>Prediction Probability : </a:t>
            </a:r>
            <a:r>
              <a:rPr b="1" lang="ko-KR" sz="1550">
                <a:solidFill>
                  <a:srgbClr val="FFFFFF"/>
                </a:solidFill>
                <a:latin typeface="Malgun Gothic"/>
                <a:ea typeface="Malgun Gothic"/>
                <a:cs typeface="Malgun Gothic"/>
                <a:sym typeface="Malgun Gothic"/>
              </a:rPr>
              <a:t>0.996</a:t>
            </a:r>
            <a:endParaRPr b="1" i="0" sz="1800" u="none" cap="none" strike="noStrike">
              <a:solidFill>
                <a:srgbClr val="FFFFFF"/>
              </a:solidFill>
              <a:latin typeface="Malgun Gothic"/>
              <a:ea typeface="Malgun Gothic"/>
              <a:cs typeface="Malgun Gothic"/>
              <a:sym typeface="Malgun Gothic"/>
            </a:endParaRPr>
          </a:p>
          <a:p>
            <a:pPr indent="0" lvl="0" marL="0" marR="0" rtl="0" algn="ctr">
              <a:lnSpc>
                <a:spcPct val="115000"/>
              </a:lnSpc>
              <a:spcBef>
                <a:spcPts val="0"/>
              </a:spcBef>
              <a:spcAft>
                <a:spcPts val="0"/>
              </a:spcAft>
              <a:buClr>
                <a:srgbClr val="000000"/>
              </a:buClr>
              <a:buSzPts val="1300"/>
              <a:buFont typeface="Arial"/>
              <a:buNone/>
            </a:pPr>
            <a:r>
              <a:rPr b="1" i="0" lang="ko-KR" sz="1800" u="none" cap="none" strike="noStrike">
                <a:solidFill>
                  <a:srgbClr val="FFFFFF"/>
                </a:solidFill>
                <a:latin typeface="Malgun Gothic"/>
                <a:ea typeface="Malgun Gothic"/>
                <a:cs typeface="Malgun Gothic"/>
                <a:sym typeface="Malgun Gothic"/>
              </a:rPr>
              <a:t>Pred Artist :  </a:t>
            </a:r>
            <a:r>
              <a:rPr b="1" lang="ko-KR" sz="1550">
                <a:solidFill>
                  <a:srgbClr val="FFFFFF"/>
                </a:solidFill>
                <a:latin typeface="Malgun Gothic"/>
                <a:ea typeface="Malgun Gothic"/>
                <a:cs typeface="Malgun Gothic"/>
                <a:sym typeface="Malgun Gothic"/>
              </a:rPr>
              <a:t>Frida Kahlo</a:t>
            </a:r>
            <a:endParaRPr b="1" sz="1550">
              <a:solidFill>
                <a:srgbClr val="FFFFFF"/>
              </a:solidFill>
              <a:latin typeface="Malgun Gothic"/>
              <a:ea typeface="Malgun Gothic"/>
              <a:cs typeface="Malgun Gothic"/>
              <a:sym typeface="Malgun Gothic"/>
            </a:endParaRPr>
          </a:p>
          <a:p>
            <a:pPr indent="0" lvl="0" marL="0" rtl="0" algn="ctr">
              <a:lnSpc>
                <a:spcPct val="115000"/>
              </a:lnSpc>
              <a:spcBef>
                <a:spcPts val="0"/>
              </a:spcBef>
              <a:spcAft>
                <a:spcPts val="0"/>
              </a:spcAft>
              <a:buClr>
                <a:schemeClr val="dk1"/>
              </a:buClr>
              <a:buSzPts val="1300"/>
              <a:buFont typeface="Arial"/>
              <a:buNone/>
            </a:pPr>
            <a:r>
              <a:rPr b="1" lang="ko-KR" sz="1800">
                <a:solidFill>
                  <a:srgbClr val="FFFF00"/>
                </a:solidFill>
                <a:latin typeface="Malgun Gothic"/>
                <a:ea typeface="Malgun Gothic"/>
                <a:cs typeface="Malgun Gothic"/>
                <a:sym typeface="Malgun Gothic"/>
              </a:rPr>
              <a:t>Actual Artist :  </a:t>
            </a:r>
            <a:r>
              <a:rPr b="1" lang="ko-KR" sz="1550">
                <a:solidFill>
                  <a:srgbClr val="FFFF00"/>
                </a:solidFill>
                <a:latin typeface="Malgun Gothic"/>
                <a:ea typeface="Malgun Gothic"/>
                <a:cs typeface="Malgun Gothic"/>
                <a:sym typeface="Malgun Gothic"/>
              </a:rPr>
              <a:t>Frida Kahlo</a:t>
            </a:r>
            <a:endParaRPr b="1" sz="1550">
              <a:solidFill>
                <a:srgbClr val="FFFF00"/>
              </a:solidFill>
              <a:latin typeface="Malgun Gothic"/>
              <a:ea typeface="Malgun Gothic"/>
              <a:cs typeface="Malgun Gothic"/>
              <a:sym typeface="Malgun Gothic"/>
            </a:endParaRPr>
          </a:p>
        </p:txBody>
      </p:sp>
      <p:sp>
        <p:nvSpPr>
          <p:cNvPr id="506" name="Google Shape;506;gcf7285eca8_1_0"/>
          <p:cNvSpPr txBox="1"/>
          <p:nvPr/>
        </p:nvSpPr>
        <p:spPr>
          <a:xfrm>
            <a:off x="6415975" y="2976575"/>
            <a:ext cx="5585400" cy="14160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50000"/>
              </a:lnSpc>
              <a:spcBef>
                <a:spcPts val="0"/>
              </a:spcBef>
              <a:spcAft>
                <a:spcPts val="0"/>
              </a:spcAft>
              <a:buClr>
                <a:srgbClr val="FFFFFF"/>
              </a:buClr>
              <a:buSzPts val="2000"/>
              <a:buFont typeface="Malgun Gothic"/>
              <a:buChar char="●"/>
            </a:pPr>
            <a:r>
              <a:rPr b="1" lang="ko-KR" sz="2000">
                <a:solidFill>
                  <a:srgbClr val="FFFFFF"/>
                </a:solidFill>
                <a:latin typeface="Malgun Gothic"/>
                <a:ea typeface="Malgun Gothic"/>
                <a:cs typeface="Malgun Gothic"/>
                <a:sym typeface="Malgun Gothic"/>
              </a:rPr>
              <a:t>사람의 형태에 대해서도 얼굴과 몸통일부를 비롯한 특징들을 예측에 활용하는 것을 알 수 있음</a:t>
            </a:r>
            <a:endParaRPr b="1" sz="2000">
              <a:solidFill>
                <a:srgbClr val="FFFFFF"/>
              </a:solidFill>
              <a:latin typeface="Malgun Gothic"/>
              <a:ea typeface="Malgun Gothic"/>
              <a:cs typeface="Malgun Gothic"/>
              <a:sym typeface="Malgun Gothic"/>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0E14"/>
        </a:solidFill>
      </p:bgPr>
    </p:bg>
    <p:spTree>
      <p:nvGrpSpPr>
        <p:cNvPr id="510" name="Shape 510"/>
        <p:cNvGrpSpPr/>
        <p:nvPr/>
      </p:nvGrpSpPr>
      <p:grpSpPr>
        <a:xfrm>
          <a:off x="0" y="0"/>
          <a:ext cx="0" cy="0"/>
          <a:chOff x="0" y="0"/>
          <a:chExt cx="0" cy="0"/>
        </a:xfrm>
      </p:grpSpPr>
      <p:sp>
        <p:nvSpPr>
          <p:cNvPr id="511" name="Google Shape;511;gcf7285eca8_1_46"/>
          <p:cNvSpPr/>
          <p:nvPr/>
        </p:nvSpPr>
        <p:spPr>
          <a:xfrm>
            <a:off x="100" y="25"/>
            <a:ext cx="12192000" cy="6858000"/>
          </a:xfrm>
          <a:prstGeom prst="rect">
            <a:avLst/>
          </a:prstGeom>
          <a:solidFill>
            <a:srgbClr val="741B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12" name="Google Shape;512;gcf7285eca8_1_46"/>
          <p:cNvGrpSpPr/>
          <p:nvPr/>
        </p:nvGrpSpPr>
        <p:grpSpPr>
          <a:xfrm>
            <a:off x="668496" y="361324"/>
            <a:ext cx="7247601" cy="855497"/>
            <a:chOff x="4944817" y="842448"/>
            <a:chExt cx="7247601" cy="855497"/>
          </a:xfrm>
        </p:grpSpPr>
        <p:sp>
          <p:nvSpPr>
            <p:cNvPr id="513" name="Google Shape;513;gcf7285eca8_1_46"/>
            <p:cNvSpPr txBox="1"/>
            <p:nvPr/>
          </p:nvSpPr>
          <p:spPr>
            <a:xfrm>
              <a:off x="5851618" y="928449"/>
              <a:ext cx="634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ko-KR" sz="2400">
                  <a:solidFill>
                    <a:schemeClr val="lt1"/>
                  </a:solidFill>
                </a:rPr>
                <a:t>피드백</a:t>
              </a:r>
              <a:endParaRPr b="1" i="0" sz="2400" u="none" cap="none" strike="noStrike">
                <a:solidFill>
                  <a:schemeClr val="lt1"/>
                </a:solidFill>
                <a:latin typeface="Arial"/>
                <a:ea typeface="Arial"/>
                <a:cs typeface="Arial"/>
                <a:sym typeface="Arial"/>
              </a:endParaRPr>
            </a:p>
          </p:txBody>
        </p:sp>
        <p:sp>
          <p:nvSpPr>
            <p:cNvPr id="514" name="Google Shape;514;gcf7285eca8_1_46"/>
            <p:cNvSpPr txBox="1"/>
            <p:nvPr/>
          </p:nvSpPr>
          <p:spPr>
            <a:xfrm>
              <a:off x="5851612" y="1390145"/>
              <a:ext cx="979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gcf7285eca8_1_46"/>
            <p:cNvSpPr txBox="1"/>
            <p:nvPr/>
          </p:nvSpPr>
          <p:spPr>
            <a:xfrm>
              <a:off x="4944817" y="842448"/>
              <a:ext cx="9732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200"/>
                <a:buFont typeface="Arial"/>
                <a:buNone/>
              </a:pPr>
              <a:r>
                <a:rPr b="1" i="0" lang="ko-KR" sz="4200" u="none" cap="none" strike="noStrike">
                  <a:solidFill>
                    <a:schemeClr val="lt1"/>
                  </a:solidFill>
                  <a:latin typeface="Libre Franklin"/>
                  <a:ea typeface="Libre Franklin"/>
                  <a:cs typeface="Libre Franklin"/>
                  <a:sym typeface="Libre Franklin"/>
                </a:rPr>
                <a:t>0</a:t>
              </a:r>
              <a:r>
                <a:rPr b="1" lang="ko-KR" sz="4200">
                  <a:solidFill>
                    <a:schemeClr val="lt1"/>
                  </a:solidFill>
                  <a:latin typeface="Libre Franklin"/>
                  <a:ea typeface="Libre Franklin"/>
                  <a:cs typeface="Libre Franklin"/>
                  <a:sym typeface="Libre Franklin"/>
                </a:rPr>
                <a:t>5</a:t>
              </a:r>
              <a:endParaRPr b="1" i="0" sz="4200" u="none" cap="none" strike="noStrike">
                <a:solidFill>
                  <a:schemeClr val="lt1"/>
                </a:solidFill>
                <a:latin typeface="Libre Franklin"/>
                <a:ea typeface="Libre Franklin"/>
                <a:cs typeface="Libre Franklin"/>
                <a:sym typeface="Libre Franklin"/>
              </a:endParaRPr>
            </a:p>
          </p:txBody>
        </p:sp>
      </p:grpSp>
      <p:cxnSp>
        <p:nvCxnSpPr>
          <p:cNvPr id="516" name="Google Shape;516;gcf7285eca8_1_46"/>
          <p:cNvCxnSpPr/>
          <p:nvPr/>
        </p:nvCxnSpPr>
        <p:spPr>
          <a:xfrm>
            <a:off x="1630954" y="909331"/>
            <a:ext cx="1626600" cy="9000"/>
          </a:xfrm>
          <a:prstGeom prst="straightConnector1">
            <a:avLst/>
          </a:prstGeom>
          <a:noFill/>
          <a:ln cap="flat" cmpd="sng" w="28575">
            <a:solidFill>
              <a:schemeClr val="lt1"/>
            </a:solidFill>
            <a:prstDash val="solid"/>
            <a:miter lim="800000"/>
            <a:headEnd len="sm" w="sm" type="none"/>
            <a:tailEnd len="sm" w="sm" type="none"/>
          </a:ln>
        </p:spPr>
      </p:cxnSp>
      <p:sp>
        <p:nvSpPr>
          <p:cNvPr id="517" name="Google Shape;517;gcf7285eca8_1_46"/>
          <p:cNvSpPr txBox="1"/>
          <p:nvPr/>
        </p:nvSpPr>
        <p:spPr>
          <a:xfrm>
            <a:off x="4665225" y="2976575"/>
            <a:ext cx="1430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lgun Gothic"/>
              <a:ea typeface="Malgun Gothic"/>
              <a:cs typeface="Malgun Gothic"/>
              <a:sym typeface="Malgun Gothic"/>
            </a:endParaRPr>
          </a:p>
        </p:txBody>
      </p:sp>
      <p:sp>
        <p:nvSpPr>
          <p:cNvPr id="518" name="Google Shape;518;gcf7285eca8_1_46"/>
          <p:cNvSpPr txBox="1"/>
          <p:nvPr/>
        </p:nvSpPr>
        <p:spPr>
          <a:xfrm>
            <a:off x="9925350" y="2277075"/>
            <a:ext cx="1781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lgun Gothic"/>
              <a:ea typeface="Malgun Gothic"/>
              <a:cs typeface="Malgun Gothic"/>
              <a:sym typeface="Malgun Gothic"/>
            </a:endParaRPr>
          </a:p>
        </p:txBody>
      </p:sp>
      <p:sp>
        <p:nvSpPr>
          <p:cNvPr id="519" name="Google Shape;519;gcf7285eca8_1_46"/>
          <p:cNvSpPr txBox="1"/>
          <p:nvPr/>
        </p:nvSpPr>
        <p:spPr>
          <a:xfrm>
            <a:off x="516100" y="1140625"/>
            <a:ext cx="10839900" cy="1210800"/>
          </a:xfrm>
          <a:prstGeom prst="rect">
            <a:avLst/>
          </a:prstGeom>
          <a:noFill/>
          <a:ln>
            <a:noFill/>
          </a:ln>
        </p:spPr>
        <p:txBody>
          <a:bodyPr anchorCtr="0" anchor="t" bIns="91425" lIns="91425" spcFirstLastPara="1" rIns="91425" wrap="square" tIns="91425">
            <a:spAutoFit/>
          </a:bodyPr>
          <a:lstStyle/>
          <a:p>
            <a:pPr indent="-368300" lvl="0" marL="457200" marR="0" rtl="0" algn="l">
              <a:lnSpc>
                <a:spcPct val="150000"/>
              </a:lnSpc>
              <a:spcBef>
                <a:spcPts val="1400"/>
              </a:spcBef>
              <a:spcAft>
                <a:spcPts val="0"/>
              </a:spcAft>
              <a:buClr>
                <a:schemeClr val="lt1"/>
              </a:buClr>
              <a:buSzPts val="2200"/>
              <a:buFont typeface="Arial"/>
              <a:buChar char="●"/>
            </a:pPr>
            <a:r>
              <a:rPr b="1" lang="ko-KR" sz="2200">
                <a:solidFill>
                  <a:schemeClr val="lt1"/>
                </a:solidFill>
              </a:rPr>
              <a:t>Visualize</a:t>
            </a:r>
            <a:endParaRPr b="1" sz="2200">
              <a:solidFill>
                <a:schemeClr val="lt1"/>
              </a:solidFill>
            </a:endParaRPr>
          </a:p>
          <a:p>
            <a:pPr indent="0" lvl="0" marL="0" marR="0" rtl="0" algn="l">
              <a:lnSpc>
                <a:spcPct val="150000"/>
              </a:lnSpc>
              <a:spcBef>
                <a:spcPts val="1400"/>
              </a:spcBef>
              <a:spcAft>
                <a:spcPts val="0"/>
              </a:spcAft>
              <a:buNone/>
            </a:pPr>
            <a:r>
              <a:t/>
            </a:r>
            <a:endParaRPr b="1" sz="2200">
              <a:solidFill>
                <a:schemeClr val="lt1"/>
              </a:solidFill>
            </a:endParaRPr>
          </a:p>
        </p:txBody>
      </p:sp>
      <p:pic>
        <p:nvPicPr>
          <p:cNvPr id="520" name="Google Shape;520;gcf7285eca8_1_46"/>
          <p:cNvPicPr preferRelativeResize="0"/>
          <p:nvPr/>
        </p:nvPicPr>
        <p:blipFill>
          <a:blip r:embed="rId3">
            <a:alphaModFix/>
          </a:blip>
          <a:stretch>
            <a:fillRect/>
          </a:stretch>
        </p:blipFill>
        <p:spPr>
          <a:xfrm>
            <a:off x="285125" y="1957600"/>
            <a:ext cx="5438525" cy="3264425"/>
          </a:xfrm>
          <a:prstGeom prst="rect">
            <a:avLst/>
          </a:prstGeom>
          <a:noFill/>
          <a:ln>
            <a:noFill/>
          </a:ln>
        </p:spPr>
      </p:pic>
      <p:sp>
        <p:nvSpPr>
          <p:cNvPr id="521" name="Google Shape;521;gcf7285eca8_1_46"/>
          <p:cNvSpPr txBox="1"/>
          <p:nvPr/>
        </p:nvSpPr>
        <p:spPr>
          <a:xfrm>
            <a:off x="770289" y="5495925"/>
            <a:ext cx="4468200" cy="1165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300"/>
              <a:buFont typeface="Arial"/>
              <a:buNone/>
            </a:pPr>
            <a:r>
              <a:rPr b="1" i="0" lang="ko-KR" sz="1600" u="none" cap="none" strike="noStrike">
                <a:solidFill>
                  <a:srgbClr val="FFFFFF"/>
                </a:solidFill>
                <a:latin typeface="Malgun Gothic"/>
                <a:ea typeface="Malgun Gothic"/>
                <a:cs typeface="Malgun Gothic"/>
                <a:sym typeface="Malgun Gothic"/>
              </a:rPr>
              <a:t>Prediction Probability </a:t>
            </a:r>
            <a:r>
              <a:rPr b="1" i="0" lang="ko-KR" sz="1800" u="none" cap="none" strike="noStrike">
                <a:solidFill>
                  <a:srgbClr val="FFFFFF"/>
                </a:solidFill>
                <a:latin typeface="Malgun Gothic"/>
                <a:ea typeface="Malgun Gothic"/>
                <a:cs typeface="Malgun Gothic"/>
                <a:sym typeface="Malgun Gothic"/>
              </a:rPr>
              <a:t>: </a:t>
            </a:r>
            <a:r>
              <a:rPr b="1" lang="ko-KR" sz="1450">
                <a:solidFill>
                  <a:srgbClr val="FFFFFF"/>
                </a:solidFill>
                <a:latin typeface="Malgun Gothic"/>
                <a:ea typeface="Malgun Gothic"/>
                <a:cs typeface="Malgun Gothic"/>
                <a:sym typeface="Malgun Gothic"/>
              </a:rPr>
              <a:t>0.4271000027656555</a:t>
            </a:r>
            <a:endParaRPr b="1" i="0" sz="2000" u="none" cap="none" strike="noStrike">
              <a:solidFill>
                <a:srgbClr val="FFFFFF"/>
              </a:solidFill>
              <a:latin typeface="Malgun Gothic"/>
              <a:ea typeface="Malgun Gothic"/>
              <a:cs typeface="Malgun Gothic"/>
              <a:sym typeface="Malgun Gothic"/>
            </a:endParaRPr>
          </a:p>
          <a:p>
            <a:pPr indent="0" lvl="0" marL="0" marR="0" rtl="0" algn="ctr">
              <a:lnSpc>
                <a:spcPct val="115000"/>
              </a:lnSpc>
              <a:spcBef>
                <a:spcPts val="0"/>
              </a:spcBef>
              <a:spcAft>
                <a:spcPts val="0"/>
              </a:spcAft>
              <a:buClr>
                <a:srgbClr val="000000"/>
              </a:buClr>
              <a:buSzPts val="1300"/>
              <a:buFont typeface="Arial"/>
              <a:buNone/>
            </a:pPr>
            <a:r>
              <a:rPr b="1" i="0" lang="ko-KR" sz="1800" u="none" cap="none" strike="noStrike">
                <a:solidFill>
                  <a:srgbClr val="FFFFFF"/>
                </a:solidFill>
                <a:latin typeface="Malgun Gothic"/>
                <a:ea typeface="Malgun Gothic"/>
                <a:cs typeface="Malgun Gothic"/>
                <a:sym typeface="Malgun Gothic"/>
              </a:rPr>
              <a:t>Pred Artist</a:t>
            </a:r>
            <a:r>
              <a:rPr b="1" i="0" lang="ko-KR" sz="2000" u="none" cap="none" strike="noStrike">
                <a:solidFill>
                  <a:srgbClr val="FFFFFF"/>
                </a:solidFill>
                <a:latin typeface="Malgun Gothic"/>
                <a:ea typeface="Malgun Gothic"/>
                <a:cs typeface="Malgun Gothic"/>
                <a:sym typeface="Malgun Gothic"/>
              </a:rPr>
              <a:t> :  </a:t>
            </a:r>
            <a:r>
              <a:rPr b="1" lang="ko-KR" sz="1450">
                <a:solidFill>
                  <a:srgbClr val="FFFFFF"/>
                </a:solidFill>
                <a:latin typeface="Malgun Gothic"/>
                <a:ea typeface="Malgun Gothic"/>
                <a:cs typeface="Malgun Gothic"/>
                <a:sym typeface="Malgun Gothic"/>
              </a:rPr>
              <a:t>Edgar Degas</a:t>
            </a:r>
            <a:endParaRPr b="1" i="0" sz="2000" u="none" cap="none" strike="noStrike">
              <a:solidFill>
                <a:srgbClr val="FFFFFF"/>
              </a:solidFill>
              <a:latin typeface="Malgun Gothic"/>
              <a:ea typeface="Malgun Gothic"/>
              <a:cs typeface="Malgun Gothic"/>
              <a:sym typeface="Malgun Gothic"/>
            </a:endParaRPr>
          </a:p>
          <a:p>
            <a:pPr indent="0" lvl="0" marL="0" marR="0" rtl="0" algn="ctr">
              <a:lnSpc>
                <a:spcPct val="115000"/>
              </a:lnSpc>
              <a:spcBef>
                <a:spcPts val="0"/>
              </a:spcBef>
              <a:spcAft>
                <a:spcPts val="0"/>
              </a:spcAft>
              <a:buClr>
                <a:srgbClr val="000000"/>
              </a:buClr>
              <a:buSzPts val="1300"/>
              <a:buFont typeface="Arial"/>
              <a:buNone/>
            </a:pPr>
            <a:r>
              <a:rPr b="1" i="0" lang="ko-KR" sz="1800" u="none" cap="none" strike="noStrike">
                <a:solidFill>
                  <a:srgbClr val="FFFF00"/>
                </a:solidFill>
                <a:latin typeface="Malgun Gothic"/>
                <a:ea typeface="Malgun Gothic"/>
                <a:cs typeface="Malgun Gothic"/>
                <a:sym typeface="Malgun Gothic"/>
              </a:rPr>
              <a:t>Actual  Artist </a:t>
            </a:r>
            <a:r>
              <a:rPr b="1" i="0" lang="ko-KR" sz="2000" u="none" cap="none" strike="noStrike">
                <a:solidFill>
                  <a:srgbClr val="FFFF00"/>
                </a:solidFill>
                <a:latin typeface="Malgun Gothic"/>
                <a:ea typeface="Malgun Gothic"/>
                <a:cs typeface="Malgun Gothic"/>
                <a:sym typeface="Malgun Gothic"/>
              </a:rPr>
              <a:t>:  </a:t>
            </a:r>
            <a:r>
              <a:rPr b="1" lang="ko-KR" sz="1450">
                <a:solidFill>
                  <a:srgbClr val="FFFF00"/>
                </a:solidFill>
                <a:latin typeface="Malgun Gothic"/>
                <a:ea typeface="Malgun Gothic"/>
                <a:cs typeface="Malgun Gothic"/>
                <a:sym typeface="Malgun Gothic"/>
              </a:rPr>
              <a:t>Pablo Picasso</a:t>
            </a:r>
            <a:endParaRPr b="1" i="0" sz="2000" u="none" cap="none" strike="noStrike">
              <a:solidFill>
                <a:srgbClr val="FFFF00"/>
              </a:solidFill>
              <a:latin typeface="Malgun Gothic"/>
              <a:ea typeface="Malgun Gothic"/>
              <a:cs typeface="Malgun Gothic"/>
              <a:sym typeface="Malgun Gothic"/>
            </a:endParaRPr>
          </a:p>
        </p:txBody>
      </p:sp>
      <p:sp>
        <p:nvSpPr>
          <p:cNvPr id="522" name="Google Shape;522;gcf7285eca8_1_46"/>
          <p:cNvSpPr/>
          <p:nvPr/>
        </p:nvSpPr>
        <p:spPr>
          <a:xfrm>
            <a:off x="2736275" y="1238801"/>
            <a:ext cx="1626588" cy="855522"/>
          </a:xfrm>
          <a:prstGeom prst="irregularSeal2">
            <a:avLst/>
          </a:prstGeom>
          <a:solidFill>
            <a:schemeClr val="lt1"/>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ko-KR" sz="1300" u="none" cap="none" strike="noStrike">
                <a:solidFill>
                  <a:srgbClr val="FF0000"/>
                </a:solidFill>
                <a:latin typeface="Arial"/>
                <a:ea typeface="Arial"/>
                <a:cs typeface="Arial"/>
                <a:sym typeface="Arial"/>
              </a:rPr>
              <a:t>wrong</a:t>
            </a:r>
            <a:endParaRPr b="1" i="0" sz="1300" u="none" cap="none" strike="noStrike">
              <a:solidFill>
                <a:srgbClr val="FF0000"/>
              </a:solidFill>
              <a:latin typeface="Arial"/>
              <a:ea typeface="Arial"/>
              <a:cs typeface="Arial"/>
              <a:sym typeface="Arial"/>
            </a:endParaRPr>
          </a:p>
        </p:txBody>
      </p:sp>
      <p:sp>
        <p:nvSpPr>
          <p:cNvPr id="523" name="Google Shape;523;gcf7285eca8_1_46"/>
          <p:cNvSpPr txBox="1"/>
          <p:nvPr/>
        </p:nvSpPr>
        <p:spPr>
          <a:xfrm>
            <a:off x="6543650" y="5554425"/>
            <a:ext cx="4873200" cy="1101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300"/>
              <a:buFont typeface="Arial"/>
              <a:buNone/>
            </a:pPr>
            <a:r>
              <a:rPr b="1" i="0" lang="ko-KR" sz="1600" u="none" cap="none" strike="noStrike">
                <a:solidFill>
                  <a:srgbClr val="FFFFFF"/>
                </a:solidFill>
                <a:latin typeface="Malgun Gothic"/>
                <a:ea typeface="Malgun Gothic"/>
                <a:cs typeface="Malgun Gothic"/>
                <a:sym typeface="Malgun Gothic"/>
              </a:rPr>
              <a:t>Prediction Probability :</a:t>
            </a:r>
            <a:r>
              <a:rPr b="1" i="0" lang="ko-KR" sz="1800" u="none" cap="none" strike="noStrike">
                <a:solidFill>
                  <a:srgbClr val="FFFFFF"/>
                </a:solidFill>
                <a:latin typeface="Malgun Gothic"/>
                <a:ea typeface="Malgun Gothic"/>
                <a:cs typeface="Malgun Gothic"/>
                <a:sym typeface="Malgun Gothic"/>
              </a:rPr>
              <a:t> </a:t>
            </a:r>
            <a:r>
              <a:rPr b="1" lang="ko-KR" sz="1250">
                <a:solidFill>
                  <a:srgbClr val="FFFFFF"/>
                </a:solidFill>
                <a:latin typeface="Malgun Gothic"/>
                <a:ea typeface="Malgun Gothic"/>
                <a:cs typeface="Malgun Gothic"/>
                <a:sym typeface="Malgun Gothic"/>
              </a:rPr>
              <a:t>0.9965000152587891</a:t>
            </a:r>
            <a:endParaRPr b="1" i="0" sz="1900" u="none" cap="none" strike="noStrike">
              <a:solidFill>
                <a:srgbClr val="FFFFFF"/>
              </a:solidFill>
              <a:latin typeface="Malgun Gothic"/>
              <a:ea typeface="Malgun Gothic"/>
              <a:cs typeface="Malgun Gothic"/>
              <a:sym typeface="Malgun Gothic"/>
            </a:endParaRPr>
          </a:p>
          <a:p>
            <a:pPr indent="0" lvl="0" marL="0" marR="0" rtl="0" algn="ctr">
              <a:lnSpc>
                <a:spcPct val="115000"/>
              </a:lnSpc>
              <a:spcBef>
                <a:spcPts val="0"/>
              </a:spcBef>
              <a:spcAft>
                <a:spcPts val="0"/>
              </a:spcAft>
              <a:buClr>
                <a:srgbClr val="000000"/>
              </a:buClr>
              <a:buSzPts val="1300"/>
              <a:buFont typeface="Arial"/>
              <a:buNone/>
            </a:pPr>
            <a:r>
              <a:rPr b="1" i="0" lang="ko-KR" sz="1700" u="none" cap="none" strike="noStrike">
                <a:solidFill>
                  <a:srgbClr val="FFFFFF"/>
                </a:solidFill>
                <a:latin typeface="Malgun Gothic"/>
                <a:ea typeface="Malgun Gothic"/>
                <a:cs typeface="Malgun Gothic"/>
                <a:sym typeface="Malgun Gothic"/>
              </a:rPr>
              <a:t>Pred Artist : </a:t>
            </a:r>
            <a:r>
              <a:rPr b="1" i="0" lang="ko-KR" sz="1900" u="none" cap="none" strike="noStrike">
                <a:solidFill>
                  <a:srgbClr val="FFFFFF"/>
                </a:solidFill>
                <a:latin typeface="Malgun Gothic"/>
                <a:ea typeface="Malgun Gothic"/>
                <a:cs typeface="Malgun Gothic"/>
                <a:sym typeface="Malgun Gothic"/>
              </a:rPr>
              <a:t> </a:t>
            </a:r>
            <a:r>
              <a:rPr b="1" lang="ko-KR" sz="1250">
                <a:solidFill>
                  <a:srgbClr val="FFFFFF"/>
                </a:solidFill>
                <a:latin typeface="Malgun Gothic"/>
                <a:ea typeface="Malgun Gothic"/>
                <a:cs typeface="Malgun Gothic"/>
                <a:sym typeface="Malgun Gothic"/>
              </a:rPr>
              <a:t>Pablo Picasso</a:t>
            </a:r>
            <a:endParaRPr b="1" i="0" sz="1900" u="none" cap="none" strike="noStrike">
              <a:solidFill>
                <a:srgbClr val="FFFFFF"/>
              </a:solidFill>
              <a:latin typeface="Malgun Gothic"/>
              <a:ea typeface="Malgun Gothic"/>
              <a:cs typeface="Malgun Gothic"/>
              <a:sym typeface="Malgun Gothic"/>
            </a:endParaRPr>
          </a:p>
          <a:p>
            <a:pPr indent="0" lvl="0" marL="0" marR="0" rtl="0" algn="ctr">
              <a:lnSpc>
                <a:spcPct val="115000"/>
              </a:lnSpc>
              <a:spcBef>
                <a:spcPts val="0"/>
              </a:spcBef>
              <a:spcAft>
                <a:spcPts val="0"/>
              </a:spcAft>
              <a:buClr>
                <a:srgbClr val="000000"/>
              </a:buClr>
              <a:buSzPts val="1300"/>
              <a:buFont typeface="Arial"/>
              <a:buNone/>
            </a:pPr>
            <a:r>
              <a:rPr b="1" i="0" lang="ko-KR" sz="1700" u="none" cap="none" strike="noStrike">
                <a:solidFill>
                  <a:srgbClr val="FFFF00"/>
                </a:solidFill>
                <a:latin typeface="Malgun Gothic"/>
                <a:ea typeface="Malgun Gothic"/>
                <a:cs typeface="Malgun Gothic"/>
                <a:sym typeface="Malgun Gothic"/>
              </a:rPr>
              <a:t>Actual  Artist :  </a:t>
            </a:r>
            <a:r>
              <a:rPr b="1" lang="ko-KR" sz="1250">
                <a:solidFill>
                  <a:srgbClr val="FFFF00"/>
                </a:solidFill>
                <a:latin typeface="Malgun Gothic"/>
                <a:ea typeface="Malgun Gothic"/>
                <a:cs typeface="Malgun Gothic"/>
                <a:sym typeface="Malgun Gothic"/>
              </a:rPr>
              <a:t>Amedeo Modigliani</a:t>
            </a:r>
            <a:endParaRPr b="1" i="0" sz="1900" u="none" cap="none" strike="noStrike">
              <a:solidFill>
                <a:srgbClr val="FFFF00"/>
              </a:solidFill>
              <a:latin typeface="Malgun Gothic"/>
              <a:ea typeface="Malgun Gothic"/>
              <a:cs typeface="Malgun Gothic"/>
              <a:sym typeface="Malgun Gothic"/>
            </a:endParaRPr>
          </a:p>
        </p:txBody>
      </p:sp>
      <p:pic>
        <p:nvPicPr>
          <p:cNvPr id="524" name="Google Shape;524;gcf7285eca8_1_46"/>
          <p:cNvPicPr preferRelativeResize="0"/>
          <p:nvPr/>
        </p:nvPicPr>
        <p:blipFill>
          <a:blip r:embed="rId4">
            <a:alphaModFix/>
          </a:blip>
          <a:stretch>
            <a:fillRect/>
          </a:stretch>
        </p:blipFill>
        <p:spPr>
          <a:xfrm>
            <a:off x="6268225" y="1957600"/>
            <a:ext cx="5438525" cy="3264425"/>
          </a:xfrm>
          <a:prstGeom prst="rect">
            <a:avLst/>
          </a:prstGeom>
          <a:noFill/>
          <a:ln>
            <a:noFill/>
          </a:ln>
        </p:spPr>
      </p:pic>
      <p:sp>
        <p:nvSpPr>
          <p:cNvPr id="525" name="Google Shape;525;gcf7285eca8_1_46"/>
          <p:cNvSpPr/>
          <p:nvPr/>
        </p:nvSpPr>
        <p:spPr>
          <a:xfrm>
            <a:off x="8451150" y="1238801"/>
            <a:ext cx="1626588" cy="855522"/>
          </a:xfrm>
          <a:prstGeom prst="irregularSeal2">
            <a:avLst/>
          </a:prstGeom>
          <a:solidFill>
            <a:schemeClr val="lt1"/>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ko-KR" sz="1300" u="none" cap="none" strike="noStrike">
                <a:solidFill>
                  <a:srgbClr val="FF0000"/>
                </a:solidFill>
                <a:latin typeface="Arial"/>
                <a:ea typeface="Arial"/>
                <a:cs typeface="Arial"/>
                <a:sym typeface="Arial"/>
              </a:rPr>
              <a:t>wrong</a:t>
            </a:r>
            <a:endParaRPr b="1" i="0" sz="1300" u="none" cap="none" strike="noStrike">
              <a:solidFill>
                <a:srgbClr val="FF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0E14"/>
        </a:solidFill>
      </p:bgPr>
    </p:bg>
    <p:spTree>
      <p:nvGrpSpPr>
        <p:cNvPr id="529" name="Shape 529"/>
        <p:cNvGrpSpPr/>
        <p:nvPr/>
      </p:nvGrpSpPr>
      <p:grpSpPr>
        <a:xfrm>
          <a:off x="0" y="0"/>
          <a:ext cx="0" cy="0"/>
          <a:chOff x="0" y="0"/>
          <a:chExt cx="0" cy="0"/>
        </a:xfrm>
      </p:grpSpPr>
      <p:sp>
        <p:nvSpPr>
          <p:cNvPr id="530" name="Google Shape;530;gcf7285eca8_2_34"/>
          <p:cNvSpPr/>
          <p:nvPr/>
        </p:nvSpPr>
        <p:spPr>
          <a:xfrm>
            <a:off x="100" y="25"/>
            <a:ext cx="12192000" cy="6858000"/>
          </a:xfrm>
          <a:prstGeom prst="rect">
            <a:avLst/>
          </a:prstGeom>
          <a:solidFill>
            <a:srgbClr val="741B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1" name="Google Shape;531;gcf7285eca8_2_34"/>
          <p:cNvGrpSpPr/>
          <p:nvPr/>
        </p:nvGrpSpPr>
        <p:grpSpPr>
          <a:xfrm>
            <a:off x="668496" y="361324"/>
            <a:ext cx="7247601" cy="855497"/>
            <a:chOff x="4944817" y="842448"/>
            <a:chExt cx="7247601" cy="855497"/>
          </a:xfrm>
        </p:grpSpPr>
        <p:sp>
          <p:nvSpPr>
            <p:cNvPr id="532" name="Google Shape;532;gcf7285eca8_2_34"/>
            <p:cNvSpPr txBox="1"/>
            <p:nvPr/>
          </p:nvSpPr>
          <p:spPr>
            <a:xfrm>
              <a:off x="5851618" y="928449"/>
              <a:ext cx="634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ko-KR" sz="2400">
                  <a:solidFill>
                    <a:schemeClr val="lt1"/>
                  </a:solidFill>
                </a:rPr>
                <a:t>피드백</a:t>
              </a:r>
              <a:endParaRPr b="1" i="0" sz="2400" u="none" cap="none" strike="noStrike">
                <a:solidFill>
                  <a:schemeClr val="lt1"/>
                </a:solidFill>
                <a:latin typeface="Arial"/>
                <a:ea typeface="Arial"/>
                <a:cs typeface="Arial"/>
                <a:sym typeface="Arial"/>
              </a:endParaRPr>
            </a:p>
          </p:txBody>
        </p:sp>
        <p:sp>
          <p:nvSpPr>
            <p:cNvPr id="533" name="Google Shape;533;gcf7285eca8_2_34"/>
            <p:cNvSpPr txBox="1"/>
            <p:nvPr/>
          </p:nvSpPr>
          <p:spPr>
            <a:xfrm>
              <a:off x="5851612" y="1390145"/>
              <a:ext cx="979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gcf7285eca8_2_34"/>
            <p:cNvSpPr txBox="1"/>
            <p:nvPr/>
          </p:nvSpPr>
          <p:spPr>
            <a:xfrm>
              <a:off x="4944817" y="842448"/>
              <a:ext cx="9732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200"/>
                <a:buFont typeface="Arial"/>
                <a:buNone/>
              </a:pPr>
              <a:r>
                <a:rPr b="1" i="0" lang="ko-KR" sz="4200" u="none" cap="none" strike="noStrike">
                  <a:solidFill>
                    <a:schemeClr val="lt1"/>
                  </a:solidFill>
                  <a:latin typeface="Libre Franklin"/>
                  <a:ea typeface="Libre Franklin"/>
                  <a:cs typeface="Libre Franklin"/>
                  <a:sym typeface="Libre Franklin"/>
                </a:rPr>
                <a:t>0</a:t>
              </a:r>
              <a:r>
                <a:rPr b="1" lang="ko-KR" sz="4200">
                  <a:solidFill>
                    <a:schemeClr val="lt1"/>
                  </a:solidFill>
                  <a:latin typeface="Libre Franklin"/>
                  <a:ea typeface="Libre Franklin"/>
                  <a:cs typeface="Libre Franklin"/>
                  <a:sym typeface="Libre Franklin"/>
                </a:rPr>
                <a:t>5</a:t>
              </a:r>
              <a:endParaRPr b="1" i="0" sz="4200" u="none" cap="none" strike="noStrike">
                <a:solidFill>
                  <a:schemeClr val="lt1"/>
                </a:solidFill>
                <a:latin typeface="Libre Franklin"/>
                <a:ea typeface="Libre Franklin"/>
                <a:cs typeface="Libre Franklin"/>
                <a:sym typeface="Libre Franklin"/>
              </a:endParaRPr>
            </a:p>
          </p:txBody>
        </p:sp>
      </p:grpSp>
      <p:cxnSp>
        <p:nvCxnSpPr>
          <p:cNvPr id="535" name="Google Shape;535;gcf7285eca8_2_34"/>
          <p:cNvCxnSpPr/>
          <p:nvPr/>
        </p:nvCxnSpPr>
        <p:spPr>
          <a:xfrm>
            <a:off x="1630954" y="909331"/>
            <a:ext cx="1626600" cy="9000"/>
          </a:xfrm>
          <a:prstGeom prst="straightConnector1">
            <a:avLst/>
          </a:prstGeom>
          <a:noFill/>
          <a:ln cap="flat" cmpd="sng" w="28575">
            <a:solidFill>
              <a:schemeClr val="lt1"/>
            </a:solidFill>
            <a:prstDash val="solid"/>
            <a:miter lim="800000"/>
            <a:headEnd len="sm" w="sm" type="none"/>
            <a:tailEnd len="sm" w="sm" type="none"/>
          </a:ln>
        </p:spPr>
      </p:cxnSp>
      <p:sp>
        <p:nvSpPr>
          <p:cNvPr id="536" name="Google Shape;536;gcf7285eca8_2_34"/>
          <p:cNvSpPr txBox="1"/>
          <p:nvPr/>
        </p:nvSpPr>
        <p:spPr>
          <a:xfrm>
            <a:off x="4665225" y="2976575"/>
            <a:ext cx="1430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lgun Gothic"/>
              <a:ea typeface="Malgun Gothic"/>
              <a:cs typeface="Malgun Gothic"/>
              <a:sym typeface="Malgun Gothic"/>
            </a:endParaRPr>
          </a:p>
        </p:txBody>
      </p:sp>
      <p:sp>
        <p:nvSpPr>
          <p:cNvPr id="537" name="Google Shape;537;gcf7285eca8_2_34"/>
          <p:cNvSpPr txBox="1"/>
          <p:nvPr/>
        </p:nvSpPr>
        <p:spPr>
          <a:xfrm>
            <a:off x="9925350" y="2277075"/>
            <a:ext cx="1781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lgun Gothic"/>
              <a:ea typeface="Malgun Gothic"/>
              <a:cs typeface="Malgun Gothic"/>
              <a:sym typeface="Malgun Gothic"/>
            </a:endParaRPr>
          </a:p>
        </p:txBody>
      </p:sp>
      <p:sp>
        <p:nvSpPr>
          <p:cNvPr id="538" name="Google Shape;538;gcf7285eca8_2_34"/>
          <p:cNvSpPr txBox="1"/>
          <p:nvPr/>
        </p:nvSpPr>
        <p:spPr>
          <a:xfrm>
            <a:off x="516100" y="1140625"/>
            <a:ext cx="10839900" cy="1210800"/>
          </a:xfrm>
          <a:prstGeom prst="rect">
            <a:avLst/>
          </a:prstGeom>
          <a:noFill/>
          <a:ln>
            <a:noFill/>
          </a:ln>
        </p:spPr>
        <p:txBody>
          <a:bodyPr anchorCtr="0" anchor="t" bIns="91425" lIns="91425" spcFirstLastPara="1" rIns="91425" wrap="square" tIns="91425">
            <a:spAutoFit/>
          </a:bodyPr>
          <a:lstStyle/>
          <a:p>
            <a:pPr indent="-368300" lvl="0" marL="457200" marR="0" rtl="0" algn="l">
              <a:lnSpc>
                <a:spcPct val="150000"/>
              </a:lnSpc>
              <a:spcBef>
                <a:spcPts val="1400"/>
              </a:spcBef>
              <a:spcAft>
                <a:spcPts val="0"/>
              </a:spcAft>
              <a:buClr>
                <a:schemeClr val="lt1"/>
              </a:buClr>
              <a:buSzPts val="2200"/>
              <a:buFont typeface="Arial"/>
              <a:buChar char="●"/>
            </a:pPr>
            <a:r>
              <a:rPr b="1" lang="ko-KR" sz="2200">
                <a:solidFill>
                  <a:schemeClr val="lt1"/>
                </a:solidFill>
              </a:rPr>
              <a:t>Style transfer : 모나리자(feat.피카소 style)   &gt;&gt; (예측) Salvador Dali 100%</a:t>
            </a:r>
            <a:endParaRPr b="1" sz="2200">
              <a:solidFill>
                <a:schemeClr val="lt1"/>
              </a:solidFill>
            </a:endParaRPr>
          </a:p>
          <a:p>
            <a:pPr indent="0" lvl="0" marL="0" marR="0" rtl="0" algn="l">
              <a:lnSpc>
                <a:spcPct val="150000"/>
              </a:lnSpc>
              <a:spcBef>
                <a:spcPts val="1400"/>
              </a:spcBef>
              <a:spcAft>
                <a:spcPts val="0"/>
              </a:spcAft>
              <a:buNone/>
            </a:pPr>
            <a:r>
              <a:t/>
            </a:r>
            <a:endParaRPr b="1" sz="2200">
              <a:solidFill>
                <a:schemeClr val="lt1"/>
              </a:solidFill>
            </a:endParaRPr>
          </a:p>
        </p:txBody>
      </p:sp>
      <p:pic>
        <p:nvPicPr>
          <p:cNvPr id="539" name="Google Shape;539;gcf7285eca8_2_34"/>
          <p:cNvPicPr preferRelativeResize="0"/>
          <p:nvPr/>
        </p:nvPicPr>
        <p:blipFill>
          <a:blip r:embed="rId3">
            <a:alphaModFix/>
          </a:blip>
          <a:stretch>
            <a:fillRect/>
          </a:stretch>
        </p:blipFill>
        <p:spPr>
          <a:xfrm>
            <a:off x="807577" y="2077600"/>
            <a:ext cx="10256950" cy="41524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0E14"/>
        </a:solidFill>
      </p:bgPr>
    </p:bg>
    <p:spTree>
      <p:nvGrpSpPr>
        <p:cNvPr id="543" name="Shape 543"/>
        <p:cNvGrpSpPr/>
        <p:nvPr/>
      </p:nvGrpSpPr>
      <p:grpSpPr>
        <a:xfrm>
          <a:off x="0" y="0"/>
          <a:ext cx="0" cy="0"/>
          <a:chOff x="0" y="0"/>
          <a:chExt cx="0" cy="0"/>
        </a:xfrm>
      </p:grpSpPr>
      <p:sp>
        <p:nvSpPr>
          <p:cNvPr id="544" name="Google Shape;544;gcf7d0135c3_1_9"/>
          <p:cNvSpPr/>
          <p:nvPr/>
        </p:nvSpPr>
        <p:spPr>
          <a:xfrm>
            <a:off x="100" y="25"/>
            <a:ext cx="12192000" cy="6858000"/>
          </a:xfrm>
          <a:prstGeom prst="rect">
            <a:avLst/>
          </a:prstGeom>
          <a:solidFill>
            <a:srgbClr val="741B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5" name="Google Shape;545;gcf7d0135c3_1_9"/>
          <p:cNvGrpSpPr/>
          <p:nvPr/>
        </p:nvGrpSpPr>
        <p:grpSpPr>
          <a:xfrm>
            <a:off x="668496" y="361324"/>
            <a:ext cx="7247601" cy="855497"/>
            <a:chOff x="4944817" y="842448"/>
            <a:chExt cx="7247601" cy="855497"/>
          </a:xfrm>
        </p:grpSpPr>
        <p:sp>
          <p:nvSpPr>
            <p:cNvPr id="546" name="Google Shape;546;gcf7d0135c3_1_9"/>
            <p:cNvSpPr txBox="1"/>
            <p:nvPr/>
          </p:nvSpPr>
          <p:spPr>
            <a:xfrm>
              <a:off x="5851618" y="928449"/>
              <a:ext cx="634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ko-KR" sz="2400">
                  <a:solidFill>
                    <a:schemeClr val="lt1"/>
                  </a:solidFill>
                </a:rPr>
                <a:t>피드백</a:t>
              </a:r>
              <a:endParaRPr b="1" i="0" sz="2400" u="none" cap="none" strike="noStrike">
                <a:solidFill>
                  <a:schemeClr val="lt1"/>
                </a:solidFill>
                <a:latin typeface="Arial"/>
                <a:ea typeface="Arial"/>
                <a:cs typeface="Arial"/>
                <a:sym typeface="Arial"/>
              </a:endParaRPr>
            </a:p>
          </p:txBody>
        </p:sp>
        <p:sp>
          <p:nvSpPr>
            <p:cNvPr id="547" name="Google Shape;547;gcf7d0135c3_1_9"/>
            <p:cNvSpPr txBox="1"/>
            <p:nvPr/>
          </p:nvSpPr>
          <p:spPr>
            <a:xfrm>
              <a:off x="5851612" y="1390145"/>
              <a:ext cx="979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gcf7d0135c3_1_9"/>
            <p:cNvSpPr txBox="1"/>
            <p:nvPr/>
          </p:nvSpPr>
          <p:spPr>
            <a:xfrm>
              <a:off x="4944817" y="842448"/>
              <a:ext cx="9732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200"/>
                <a:buFont typeface="Arial"/>
                <a:buNone/>
              </a:pPr>
              <a:r>
                <a:rPr b="1" i="0" lang="ko-KR" sz="4200" u="none" cap="none" strike="noStrike">
                  <a:solidFill>
                    <a:schemeClr val="lt1"/>
                  </a:solidFill>
                  <a:latin typeface="Libre Franklin"/>
                  <a:ea typeface="Libre Franklin"/>
                  <a:cs typeface="Libre Franklin"/>
                  <a:sym typeface="Libre Franklin"/>
                </a:rPr>
                <a:t>0</a:t>
              </a:r>
              <a:r>
                <a:rPr b="1" lang="ko-KR" sz="4200">
                  <a:solidFill>
                    <a:schemeClr val="lt1"/>
                  </a:solidFill>
                  <a:latin typeface="Libre Franklin"/>
                  <a:ea typeface="Libre Franklin"/>
                  <a:cs typeface="Libre Franklin"/>
                  <a:sym typeface="Libre Franklin"/>
                </a:rPr>
                <a:t>5</a:t>
              </a:r>
              <a:endParaRPr b="1" i="0" sz="4200" u="none" cap="none" strike="noStrike">
                <a:solidFill>
                  <a:schemeClr val="lt1"/>
                </a:solidFill>
                <a:latin typeface="Libre Franklin"/>
                <a:ea typeface="Libre Franklin"/>
                <a:cs typeface="Libre Franklin"/>
                <a:sym typeface="Libre Franklin"/>
              </a:endParaRPr>
            </a:p>
          </p:txBody>
        </p:sp>
      </p:grpSp>
      <p:cxnSp>
        <p:nvCxnSpPr>
          <p:cNvPr id="549" name="Google Shape;549;gcf7d0135c3_1_9"/>
          <p:cNvCxnSpPr/>
          <p:nvPr/>
        </p:nvCxnSpPr>
        <p:spPr>
          <a:xfrm>
            <a:off x="1630954" y="909331"/>
            <a:ext cx="1626600" cy="9000"/>
          </a:xfrm>
          <a:prstGeom prst="straightConnector1">
            <a:avLst/>
          </a:prstGeom>
          <a:noFill/>
          <a:ln cap="flat" cmpd="sng" w="28575">
            <a:solidFill>
              <a:schemeClr val="lt1"/>
            </a:solidFill>
            <a:prstDash val="solid"/>
            <a:miter lim="800000"/>
            <a:headEnd len="sm" w="sm" type="none"/>
            <a:tailEnd len="sm" w="sm" type="none"/>
          </a:ln>
        </p:spPr>
      </p:cxnSp>
      <p:sp>
        <p:nvSpPr>
          <p:cNvPr id="550" name="Google Shape;550;gcf7d0135c3_1_9"/>
          <p:cNvSpPr txBox="1"/>
          <p:nvPr/>
        </p:nvSpPr>
        <p:spPr>
          <a:xfrm>
            <a:off x="4665225" y="2976575"/>
            <a:ext cx="1430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lgun Gothic"/>
              <a:ea typeface="Malgun Gothic"/>
              <a:cs typeface="Malgun Gothic"/>
              <a:sym typeface="Malgun Gothic"/>
            </a:endParaRPr>
          </a:p>
        </p:txBody>
      </p:sp>
      <p:sp>
        <p:nvSpPr>
          <p:cNvPr id="551" name="Google Shape;551;gcf7d0135c3_1_9"/>
          <p:cNvSpPr txBox="1"/>
          <p:nvPr/>
        </p:nvSpPr>
        <p:spPr>
          <a:xfrm>
            <a:off x="9925350" y="2277075"/>
            <a:ext cx="1781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lgun Gothic"/>
              <a:ea typeface="Malgun Gothic"/>
              <a:cs typeface="Malgun Gothic"/>
              <a:sym typeface="Malgun Gothic"/>
            </a:endParaRPr>
          </a:p>
        </p:txBody>
      </p:sp>
      <p:pic>
        <p:nvPicPr>
          <p:cNvPr id="552" name="Google Shape;552;gcf7d0135c3_1_9"/>
          <p:cNvPicPr preferRelativeResize="0"/>
          <p:nvPr/>
        </p:nvPicPr>
        <p:blipFill>
          <a:blip r:embed="rId3">
            <a:alphaModFix/>
          </a:blip>
          <a:stretch>
            <a:fillRect/>
          </a:stretch>
        </p:blipFill>
        <p:spPr>
          <a:xfrm>
            <a:off x="1398075" y="1411025"/>
            <a:ext cx="9396049" cy="45233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0E14"/>
        </a:solidFill>
      </p:bgPr>
    </p:bg>
    <p:spTree>
      <p:nvGrpSpPr>
        <p:cNvPr id="556" name="Shape 556"/>
        <p:cNvGrpSpPr/>
        <p:nvPr/>
      </p:nvGrpSpPr>
      <p:grpSpPr>
        <a:xfrm>
          <a:off x="0" y="0"/>
          <a:ext cx="0" cy="0"/>
          <a:chOff x="0" y="0"/>
          <a:chExt cx="0" cy="0"/>
        </a:xfrm>
      </p:grpSpPr>
      <p:sp>
        <p:nvSpPr>
          <p:cNvPr id="557" name="Google Shape;557;gcf7285eca8_3_31"/>
          <p:cNvSpPr/>
          <p:nvPr/>
        </p:nvSpPr>
        <p:spPr>
          <a:xfrm>
            <a:off x="100" y="25"/>
            <a:ext cx="12192000" cy="6858000"/>
          </a:xfrm>
          <a:prstGeom prst="rect">
            <a:avLst/>
          </a:prstGeom>
          <a:solidFill>
            <a:srgbClr val="741B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58" name="Google Shape;558;gcf7285eca8_3_31"/>
          <p:cNvGrpSpPr/>
          <p:nvPr/>
        </p:nvGrpSpPr>
        <p:grpSpPr>
          <a:xfrm>
            <a:off x="668496" y="361324"/>
            <a:ext cx="7247601" cy="855497"/>
            <a:chOff x="4944817" y="842448"/>
            <a:chExt cx="7247601" cy="855497"/>
          </a:xfrm>
        </p:grpSpPr>
        <p:sp>
          <p:nvSpPr>
            <p:cNvPr id="559" name="Google Shape;559;gcf7285eca8_3_31"/>
            <p:cNvSpPr txBox="1"/>
            <p:nvPr/>
          </p:nvSpPr>
          <p:spPr>
            <a:xfrm>
              <a:off x="5851618" y="928449"/>
              <a:ext cx="6340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ko-KR" sz="2400">
                  <a:solidFill>
                    <a:schemeClr val="lt1"/>
                  </a:solidFill>
                </a:rPr>
                <a:t>피드백</a:t>
              </a:r>
              <a:endParaRPr b="1" i="0" sz="2400" u="none" cap="none" strike="noStrike">
                <a:solidFill>
                  <a:schemeClr val="lt1"/>
                </a:solidFill>
                <a:latin typeface="Arial"/>
                <a:ea typeface="Arial"/>
                <a:cs typeface="Arial"/>
                <a:sym typeface="Arial"/>
              </a:endParaRPr>
            </a:p>
          </p:txBody>
        </p:sp>
        <p:sp>
          <p:nvSpPr>
            <p:cNvPr id="560" name="Google Shape;560;gcf7285eca8_3_31"/>
            <p:cNvSpPr txBox="1"/>
            <p:nvPr/>
          </p:nvSpPr>
          <p:spPr>
            <a:xfrm>
              <a:off x="5851612" y="1390145"/>
              <a:ext cx="979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gcf7285eca8_3_31"/>
            <p:cNvSpPr txBox="1"/>
            <p:nvPr/>
          </p:nvSpPr>
          <p:spPr>
            <a:xfrm>
              <a:off x="4944817" y="842448"/>
              <a:ext cx="9732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200"/>
                <a:buFont typeface="Arial"/>
                <a:buNone/>
              </a:pPr>
              <a:r>
                <a:rPr b="1" i="0" lang="ko-KR" sz="4200" u="none" cap="none" strike="noStrike">
                  <a:solidFill>
                    <a:schemeClr val="lt1"/>
                  </a:solidFill>
                  <a:latin typeface="Libre Franklin"/>
                  <a:ea typeface="Libre Franklin"/>
                  <a:cs typeface="Libre Franklin"/>
                  <a:sym typeface="Libre Franklin"/>
                </a:rPr>
                <a:t>0</a:t>
              </a:r>
              <a:r>
                <a:rPr b="1" lang="ko-KR" sz="4200">
                  <a:solidFill>
                    <a:schemeClr val="lt1"/>
                  </a:solidFill>
                  <a:latin typeface="Libre Franklin"/>
                  <a:ea typeface="Libre Franklin"/>
                  <a:cs typeface="Libre Franklin"/>
                  <a:sym typeface="Libre Franklin"/>
                </a:rPr>
                <a:t>5</a:t>
              </a:r>
              <a:endParaRPr b="1" i="0" sz="4200" u="none" cap="none" strike="noStrike">
                <a:solidFill>
                  <a:schemeClr val="lt1"/>
                </a:solidFill>
                <a:latin typeface="Libre Franklin"/>
                <a:ea typeface="Libre Franklin"/>
                <a:cs typeface="Libre Franklin"/>
                <a:sym typeface="Libre Franklin"/>
              </a:endParaRPr>
            </a:p>
          </p:txBody>
        </p:sp>
      </p:grpSp>
      <p:cxnSp>
        <p:nvCxnSpPr>
          <p:cNvPr id="562" name="Google Shape;562;gcf7285eca8_3_31"/>
          <p:cNvCxnSpPr/>
          <p:nvPr/>
        </p:nvCxnSpPr>
        <p:spPr>
          <a:xfrm>
            <a:off x="1630954" y="909331"/>
            <a:ext cx="1626600" cy="9000"/>
          </a:xfrm>
          <a:prstGeom prst="straightConnector1">
            <a:avLst/>
          </a:prstGeom>
          <a:noFill/>
          <a:ln cap="flat" cmpd="sng" w="28575">
            <a:solidFill>
              <a:schemeClr val="lt1"/>
            </a:solidFill>
            <a:prstDash val="solid"/>
            <a:miter lim="800000"/>
            <a:headEnd len="sm" w="sm" type="none"/>
            <a:tailEnd len="sm" w="sm" type="none"/>
          </a:ln>
        </p:spPr>
      </p:cxnSp>
      <p:sp>
        <p:nvSpPr>
          <p:cNvPr id="563" name="Google Shape;563;gcf7285eca8_3_31"/>
          <p:cNvSpPr txBox="1"/>
          <p:nvPr/>
        </p:nvSpPr>
        <p:spPr>
          <a:xfrm>
            <a:off x="4665225" y="2976575"/>
            <a:ext cx="1430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lgun Gothic"/>
              <a:ea typeface="Malgun Gothic"/>
              <a:cs typeface="Malgun Gothic"/>
              <a:sym typeface="Malgun Gothic"/>
            </a:endParaRPr>
          </a:p>
        </p:txBody>
      </p:sp>
      <p:sp>
        <p:nvSpPr>
          <p:cNvPr id="564" name="Google Shape;564;gcf7285eca8_3_31"/>
          <p:cNvSpPr txBox="1"/>
          <p:nvPr/>
        </p:nvSpPr>
        <p:spPr>
          <a:xfrm>
            <a:off x="516100" y="1140625"/>
            <a:ext cx="7102500" cy="5305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400"/>
              </a:spcBef>
              <a:spcAft>
                <a:spcPts val="0"/>
              </a:spcAft>
              <a:buNone/>
            </a:pPr>
            <a:r>
              <a:rPr b="1" lang="ko-KR" sz="2200">
                <a:solidFill>
                  <a:schemeClr val="lt1"/>
                </a:solidFill>
              </a:rPr>
              <a:t>&lt; Style Transfer&gt;</a:t>
            </a:r>
            <a:endParaRPr b="1" sz="2200">
              <a:solidFill>
                <a:schemeClr val="lt1"/>
              </a:solidFill>
            </a:endParaRPr>
          </a:p>
          <a:p>
            <a:pPr indent="-368300" lvl="0" marL="457200" marR="0" rtl="0" algn="l">
              <a:lnSpc>
                <a:spcPct val="150000"/>
              </a:lnSpc>
              <a:spcBef>
                <a:spcPts val="1400"/>
              </a:spcBef>
              <a:spcAft>
                <a:spcPts val="0"/>
              </a:spcAft>
              <a:buClr>
                <a:schemeClr val="lt1"/>
              </a:buClr>
              <a:buSzPts val="2200"/>
              <a:buChar char="●"/>
            </a:pPr>
            <a:r>
              <a:rPr b="1" lang="ko-KR" sz="2200">
                <a:solidFill>
                  <a:schemeClr val="lt1"/>
                </a:solidFill>
              </a:rPr>
              <a:t>원작가 : ‘레오나르도 다빈치’ </a:t>
            </a:r>
            <a:br>
              <a:rPr b="1" lang="ko-KR" sz="2200">
                <a:solidFill>
                  <a:schemeClr val="lt1"/>
                </a:solidFill>
              </a:rPr>
            </a:br>
            <a:r>
              <a:rPr b="1" lang="ko-KR" sz="2200">
                <a:solidFill>
                  <a:schemeClr val="lt1"/>
                </a:solidFill>
              </a:rPr>
              <a:t>화풍은 ‘파블로 피카소'</a:t>
            </a:r>
            <a:endParaRPr b="1" sz="2200">
              <a:solidFill>
                <a:schemeClr val="lt1"/>
              </a:solidFill>
            </a:endParaRPr>
          </a:p>
          <a:p>
            <a:pPr indent="-368300" lvl="0" marL="457200" marR="0" rtl="0" algn="l">
              <a:lnSpc>
                <a:spcPct val="150000"/>
              </a:lnSpc>
              <a:spcBef>
                <a:spcPts val="0"/>
              </a:spcBef>
              <a:spcAft>
                <a:spcPts val="0"/>
              </a:spcAft>
              <a:buClr>
                <a:schemeClr val="lt1"/>
              </a:buClr>
              <a:buSzPts val="2200"/>
              <a:buChar char="●"/>
            </a:pPr>
            <a:r>
              <a:rPr b="1" lang="ko-KR" sz="2200">
                <a:solidFill>
                  <a:schemeClr val="lt1"/>
                </a:solidFill>
              </a:rPr>
              <a:t>예측 작가 ‘살바도르 달리'</a:t>
            </a:r>
            <a:endParaRPr b="1" sz="2200">
              <a:solidFill>
                <a:schemeClr val="lt1"/>
              </a:solidFill>
            </a:endParaRPr>
          </a:p>
          <a:p>
            <a:pPr indent="0" lvl="0" marL="0" marR="0" rtl="0" algn="l">
              <a:lnSpc>
                <a:spcPct val="150000"/>
              </a:lnSpc>
              <a:spcBef>
                <a:spcPts val="1400"/>
              </a:spcBef>
              <a:spcAft>
                <a:spcPts val="0"/>
              </a:spcAft>
              <a:buNone/>
            </a:pPr>
            <a:r>
              <a:t/>
            </a:r>
            <a:endParaRPr b="1" sz="2200">
              <a:solidFill>
                <a:schemeClr val="lt1"/>
              </a:solidFill>
            </a:endParaRPr>
          </a:p>
          <a:p>
            <a:pPr indent="0" lvl="0" marL="0" marR="0" rtl="0" algn="l">
              <a:lnSpc>
                <a:spcPct val="150000"/>
              </a:lnSpc>
              <a:spcBef>
                <a:spcPts val="1400"/>
              </a:spcBef>
              <a:spcAft>
                <a:spcPts val="0"/>
              </a:spcAft>
              <a:buNone/>
            </a:pPr>
            <a:r>
              <a:rPr b="1" lang="ko-KR" sz="2200">
                <a:solidFill>
                  <a:schemeClr val="lt1"/>
                </a:solidFill>
              </a:rPr>
              <a:t>&gt; 최종 모델은 그림의 윤곽뿐만 아니라 색감까지 종합적으로 판단함을 알 수 있음. </a:t>
            </a:r>
            <a:endParaRPr b="1" sz="2200">
              <a:solidFill>
                <a:schemeClr val="lt1"/>
              </a:solidFill>
            </a:endParaRPr>
          </a:p>
          <a:p>
            <a:pPr indent="0" lvl="0" marL="0" marR="0" rtl="0" algn="l">
              <a:lnSpc>
                <a:spcPct val="150000"/>
              </a:lnSpc>
              <a:spcBef>
                <a:spcPts val="1400"/>
              </a:spcBef>
              <a:spcAft>
                <a:spcPts val="0"/>
              </a:spcAft>
              <a:buNone/>
            </a:pPr>
            <a:r>
              <a:rPr b="1" lang="ko-KR" sz="2200">
                <a:solidFill>
                  <a:schemeClr val="lt1"/>
                </a:solidFill>
              </a:rPr>
              <a:t>&gt; 일반적인 물체의 형태에 피카소의 색감이 더해져 몽환적인 살바도르 화풍의 그림이 되었다고 생각할 수 있음.</a:t>
            </a:r>
            <a:endParaRPr b="1" sz="2200">
              <a:solidFill>
                <a:schemeClr val="lt1"/>
              </a:solidFill>
            </a:endParaRPr>
          </a:p>
        </p:txBody>
      </p:sp>
      <p:sp>
        <p:nvSpPr>
          <p:cNvPr id="565" name="Google Shape;565;gcf7285eca8_3_31"/>
          <p:cNvSpPr txBox="1"/>
          <p:nvPr/>
        </p:nvSpPr>
        <p:spPr>
          <a:xfrm>
            <a:off x="9925350" y="2277075"/>
            <a:ext cx="1781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lgun Gothic"/>
              <a:ea typeface="Malgun Gothic"/>
              <a:cs typeface="Malgun Gothic"/>
              <a:sym typeface="Malgun Gothic"/>
            </a:endParaRPr>
          </a:p>
        </p:txBody>
      </p:sp>
      <p:pic>
        <p:nvPicPr>
          <p:cNvPr id="566" name="Google Shape;566;gcf7285eca8_3_31"/>
          <p:cNvPicPr preferRelativeResize="0"/>
          <p:nvPr/>
        </p:nvPicPr>
        <p:blipFill>
          <a:blip r:embed="rId3">
            <a:alphaModFix/>
          </a:blip>
          <a:stretch>
            <a:fillRect/>
          </a:stretch>
        </p:blipFill>
        <p:spPr>
          <a:xfrm>
            <a:off x="7618600" y="686575"/>
            <a:ext cx="4349801" cy="5484900"/>
          </a:xfrm>
          <a:prstGeom prst="rect">
            <a:avLst/>
          </a:prstGeom>
          <a:noFill/>
          <a:ln>
            <a:noFill/>
          </a:ln>
        </p:spPr>
      </p:pic>
      <p:sp>
        <p:nvSpPr>
          <p:cNvPr id="567" name="Google Shape;567;gcf7285eca8_3_31"/>
          <p:cNvSpPr txBox="1"/>
          <p:nvPr/>
        </p:nvSpPr>
        <p:spPr>
          <a:xfrm>
            <a:off x="8068500" y="6164025"/>
            <a:ext cx="35007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300"/>
              <a:buFont typeface="Arial"/>
              <a:buNone/>
            </a:pPr>
            <a:r>
              <a:rPr b="1" lang="ko-KR" sz="1700">
                <a:solidFill>
                  <a:srgbClr val="FFFFFF"/>
                </a:solidFill>
                <a:latin typeface="Malgun Gothic"/>
                <a:ea typeface="Malgun Gothic"/>
                <a:cs typeface="Malgun Gothic"/>
                <a:sym typeface="Malgun Gothic"/>
              </a:rPr>
              <a:t>살바도르 달리 &lt;꿈&gt;,1944</a:t>
            </a:r>
            <a:endParaRPr b="1" i="0" sz="1700" u="none" cap="none" strike="noStrike">
              <a:solidFill>
                <a:srgbClr val="FFFF00"/>
              </a:solidFill>
              <a:latin typeface="Malgun Gothic"/>
              <a:ea typeface="Malgun Gothic"/>
              <a:cs typeface="Malgun Gothic"/>
              <a:sym typeface="Malgun Gothic"/>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9"/>
          <p:cNvSpPr/>
          <p:nvPr/>
        </p:nvSpPr>
        <p:spPr>
          <a:xfrm>
            <a:off x="1977955" y="2046644"/>
            <a:ext cx="8236088" cy="1585609"/>
          </a:xfrm>
          <a:prstGeom prst="rect">
            <a:avLst/>
          </a:prstGeom>
          <a:no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algun Gothic"/>
              <a:ea typeface="Malgun Gothic"/>
              <a:cs typeface="Malgun Gothic"/>
              <a:sym typeface="Malgun Gothic"/>
            </a:endParaRPr>
          </a:p>
        </p:txBody>
      </p:sp>
      <p:sp>
        <p:nvSpPr>
          <p:cNvPr id="573" name="Google Shape;573;p9"/>
          <p:cNvSpPr txBox="1"/>
          <p:nvPr/>
        </p:nvSpPr>
        <p:spPr>
          <a:xfrm>
            <a:off x="4474400" y="2377775"/>
            <a:ext cx="43845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0" i="0" lang="ko-KR" sz="5400" u="none" cap="none" strike="noStrike">
                <a:solidFill>
                  <a:schemeClr val="lt1"/>
                </a:solidFill>
                <a:latin typeface="Arial"/>
                <a:ea typeface="Arial"/>
                <a:cs typeface="Arial"/>
                <a:sym typeface="Arial"/>
              </a:rPr>
              <a:t>Thank you !</a:t>
            </a:r>
            <a:endParaRPr b="0" i="0" sz="1400" u="none" cap="none" strike="noStrike">
              <a:solidFill>
                <a:srgbClr val="000000"/>
              </a:solidFill>
              <a:latin typeface="Arial"/>
              <a:ea typeface="Arial"/>
              <a:cs typeface="Arial"/>
              <a:sym typeface="Arial"/>
            </a:endParaRPr>
          </a:p>
        </p:txBody>
      </p:sp>
      <p:sp>
        <p:nvSpPr>
          <p:cNvPr id="574" name="Google Shape;574;p9"/>
          <p:cNvSpPr txBox="1"/>
          <p:nvPr/>
        </p:nvSpPr>
        <p:spPr>
          <a:xfrm>
            <a:off x="2124577" y="5265975"/>
            <a:ext cx="8381100" cy="1293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ko-KR" sz="2800" u="none" cap="none" strike="noStrike">
                <a:solidFill>
                  <a:srgbClr val="EAD1DC"/>
                </a:solidFill>
                <a:latin typeface="Federo"/>
                <a:ea typeface="Federo"/>
                <a:cs typeface="Federo"/>
                <a:sym typeface="Federo"/>
              </a:rPr>
              <a:t>“Great things are done by a series</a:t>
            </a:r>
            <a:endParaRPr b="1" i="0" sz="2800" u="none" cap="none" strike="noStrike">
              <a:solidFill>
                <a:srgbClr val="EAD1DC"/>
              </a:solidFill>
              <a:latin typeface="Federo"/>
              <a:ea typeface="Federo"/>
              <a:cs typeface="Federo"/>
              <a:sym typeface="Federo"/>
            </a:endParaRPr>
          </a:p>
          <a:p>
            <a:pPr indent="0" lvl="0" marL="0" marR="0" rtl="0" algn="l">
              <a:lnSpc>
                <a:spcPct val="100000"/>
              </a:lnSpc>
              <a:spcBef>
                <a:spcPts val="0"/>
              </a:spcBef>
              <a:spcAft>
                <a:spcPts val="0"/>
              </a:spcAft>
              <a:buClr>
                <a:srgbClr val="000000"/>
              </a:buClr>
              <a:buSzPts val="2800"/>
              <a:buFont typeface="Arial"/>
              <a:buNone/>
            </a:pPr>
            <a:r>
              <a:rPr b="1" i="0" lang="ko-KR" sz="2800" u="none" cap="none" strike="noStrike">
                <a:solidFill>
                  <a:srgbClr val="EAD1DC"/>
                </a:solidFill>
                <a:latin typeface="Federo"/>
                <a:ea typeface="Federo"/>
                <a:cs typeface="Federo"/>
                <a:sym typeface="Federo"/>
              </a:rPr>
              <a:t>      of small things brought together.” </a:t>
            </a:r>
            <a:r>
              <a:rPr b="1" i="0" lang="ko-KR" sz="2800" u="none" cap="none" strike="noStrike">
                <a:solidFill>
                  <a:srgbClr val="BFBFBF"/>
                </a:solidFill>
                <a:latin typeface="Federo"/>
                <a:ea typeface="Federo"/>
                <a:cs typeface="Federo"/>
                <a:sym typeface="Federo"/>
              </a:rPr>
              <a:t> </a:t>
            </a:r>
            <a:endParaRPr b="1" i="0" sz="2800" u="none" cap="none" strike="noStrike">
              <a:solidFill>
                <a:srgbClr val="BFBFBF"/>
              </a:solidFill>
              <a:latin typeface="Federo"/>
              <a:ea typeface="Federo"/>
              <a:cs typeface="Federo"/>
              <a:sym typeface="Federo"/>
            </a:endParaRPr>
          </a:p>
          <a:p>
            <a:pPr indent="457200" lvl="0" marL="5029200" marR="0" rtl="0" algn="l">
              <a:lnSpc>
                <a:spcPct val="100000"/>
              </a:lnSpc>
              <a:spcBef>
                <a:spcPts val="0"/>
              </a:spcBef>
              <a:spcAft>
                <a:spcPts val="0"/>
              </a:spcAft>
              <a:buClr>
                <a:srgbClr val="000000"/>
              </a:buClr>
              <a:buSzPts val="2200"/>
              <a:buFont typeface="Arial"/>
              <a:buNone/>
            </a:pPr>
            <a:r>
              <a:rPr b="1" i="0" lang="ko-KR" sz="2200" u="none" cap="none" strike="noStrike">
                <a:solidFill>
                  <a:srgbClr val="EAD1DC"/>
                </a:solidFill>
                <a:latin typeface="Federo"/>
                <a:ea typeface="Federo"/>
                <a:cs typeface="Federo"/>
                <a:sym typeface="Federo"/>
              </a:rPr>
              <a:t>      - </a:t>
            </a:r>
            <a:r>
              <a:rPr b="1" i="0" lang="ko-KR" sz="2200" u="none" cap="none" strike="noStrike">
                <a:solidFill>
                  <a:srgbClr val="EAD1DC"/>
                </a:solidFill>
                <a:uFill>
                  <a:noFill/>
                </a:uFill>
                <a:latin typeface="Federo"/>
                <a:ea typeface="Federo"/>
                <a:cs typeface="Federo"/>
                <a:sym typeface="Federo"/>
                <a:hlinkClick r:id="rId3">
                  <a:extLst>
                    <a:ext uri="{A12FA001-AC4F-418D-AE19-62706E023703}">
                      <ahyp:hlinkClr val="tx"/>
                    </a:ext>
                  </a:extLst>
                </a:hlinkClick>
              </a:rPr>
              <a:t>Vincent Van Gogh</a:t>
            </a:r>
            <a:endParaRPr b="0" i="0" sz="800" u="none" cap="none" strike="noStrike">
              <a:solidFill>
                <a:srgbClr val="EAD1DC"/>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grpSp>
        <p:nvGrpSpPr>
          <p:cNvPr id="121" name="Google Shape;121;p3"/>
          <p:cNvGrpSpPr/>
          <p:nvPr/>
        </p:nvGrpSpPr>
        <p:grpSpPr>
          <a:xfrm>
            <a:off x="929071" y="3059540"/>
            <a:ext cx="5267408" cy="738900"/>
            <a:chOff x="4923742" y="2165598"/>
            <a:chExt cx="5267408" cy="738900"/>
          </a:xfrm>
        </p:grpSpPr>
        <p:cxnSp>
          <p:nvCxnSpPr>
            <p:cNvPr id="122" name="Google Shape;122;p3"/>
            <p:cNvCxnSpPr/>
            <p:nvPr/>
          </p:nvCxnSpPr>
          <p:spPr>
            <a:xfrm>
              <a:off x="4923750" y="2881080"/>
              <a:ext cx="5267400" cy="0"/>
            </a:xfrm>
            <a:prstGeom prst="straightConnector1">
              <a:avLst/>
            </a:prstGeom>
            <a:noFill/>
            <a:ln cap="flat" cmpd="sng" w="28575">
              <a:solidFill>
                <a:schemeClr val="lt1"/>
              </a:solidFill>
              <a:prstDash val="solid"/>
              <a:miter lim="800000"/>
              <a:headEnd len="sm" w="sm" type="none"/>
              <a:tailEnd len="sm" w="sm" type="none"/>
            </a:ln>
          </p:spPr>
        </p:cxnSp>
        <p:sp>
          <p:nvSpPr>
            <p:cNvPr id="123" name="Google Shape;123;p3"/>
            <p:cNvSpPr txBox="1"/>
            <p:nvPr/>
          </p:nvSpPr>
          <p:spPr>
            <a:xfrm>
              <a:off x="4923742" y="2165598"/>
              <a:ext cx="9513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200"/>
                <a:buFont typeface="Arial"/>
                <a:buNone/>
              </a:pPr>
              <a:r>
                <a:rPr b="1" i="0" lang="ko-KR" sz="4200" u="none" cap="none" strike="noStrike">
                  <a:solidFill>
                    <a:schemeClr val="lt1"/>
                  </a:solidFill>
                  <a:latin typeface="Libre Franklin"/>
                  <a:ea typeface="Libre Franklin"/>
                  <a:cs typeface="Libre Franklin"/>
                  <a:sym typeface="Libre Franklin"/>
                </a:rPr>
                <a:t>01</a:t>
              </a:r>
              <a:endParaRPr b="1" i="0" sz="4200" u="none" cap="none" strike="noStrike">
                <a:solidFill>
                  <a:schemeClr val="lt1"/>
                </a:solidFill>
                <a:latin typeface="Libre Franklin"/>
                <a:ea typeface="Libre Franklin"/>
                <a:cs typeface="Libre Franklin"/>
                <a:sym typeface="Libre Franklin"/>
              </a:endParaRPr>
            </a:p>
          </p:txBody>
        </p:sp>
      </p:grpSp>
      <p:sp>
        <p:nvSpPr>
          <p:cNvPr id="124" name="Google Shape;124;p3"/>
          <p:cNvSpPr txBox="1"/>
          <p:nvPr/>
        </p:nvSpPr>
        <p:spPr>
          <a:xfrm>
            <a:off x="1700600" y="3105750"/>
            <a:ext cx="5378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ko-KR" sz="3000" u="none" cap="none" strike="noStrike">
                <a:solidFill>
                  <a:srgbClr val="FFFFFF"/>
                </a:solidFill>
                <a:latin typeface="Malgun Gothic"/>
                <a:ea typeface="Malgun Gothic"/>
                <a:cs typeface="Malgun Gothic"/>
                <a:sym typeface="Malgun Gothic"/>
              </a:rPr>
              <a:t>과제 개요</a:t>
            </a:r>
            <a:endParaRPr b="0" i="0" sz="3000" u="none" cap="none" strike="noStrike">
              <a:solidFill>
                <a:srgbClr val="FFFFFF"/>
              </a:solidFill>
              <a:latin typeface="Malgun Gothic"/>
              <a:ea typeface="Malgun Gothic"/>
              <a:cs typeface="Malgun Gothic"/>
              <a:sym typeface="Malgun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grpSp>
        <p:nvGrpSpPr>
          <p:cNvPr id="129" name="Google Shape;129;p4"/>
          <p:cNvGrpSpPr/>
          <p:nvPr/>
        </p:nvGrpSpPr>
        <p:grpSpPr>
          <a:xfrm>
            <a:off x="668496" y="325465"/>
            <a:ext cx="6256583" cy="738900"/>
            <a:chOff x="4944817" y="842448"/>
            <a:chExt cx="6256583" cy="738900"/>
          </a:xfrm>
        </p:grpSpPr>
        <p:cxnSp>
          <p:nvCxnSpPr>
            <p:cNvPr id="130" name="Google Shape;130;p4"/>
            <p:cNvCxnSpPr/>
            <p:nvPr/>
          </p:nvCxnSpPr>
          <p:spPr>
            <a:xfrm>
              <a:off x="5934075" y="1350280"/>
              <a:ext cx="5267325" cy="0"/>
            </a:xfrm>
            <a:prstGeom prst="straightConnector1">
              <a:avLst/>
            </a:prstGeom>
            <a:noFill/>
            <a:ln cap="flat" cmpd="sng" w="28575">
              <a:solidFill>
                <a:schemeClr val="lt1"/>
              </a:solidFill>
              <a:prstDash val="solid"/>
              <a:miter lim="800000"/>
              <a:headEnd len="sm" w="sm" type="none"/>
              <a:tailEnd len="sm" w="sm" type="none"/>
            </a:ln>
          </p:spPr>
        </p:cxnSp>
        <p:sp>
          <p:nvSpPr>
            <p:cNvPr id="131" name="Google Shape;131;p4"/>
            <p:cNvSpPr txBox="1"/>
            <p:nvPr/>
          </p:nvSpPr>
          <p:spPr>
            <a:xfrm>
              <a:off x="4944817" y="842448"/>
              <a:ext cx="9513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200"/>
                <a:buFont typeface="Arial"/>
                <a:buNone/>
              </a:pPr>
              <a:r>
                <a:rPr b="1" i="0" lang="ko-KR" sz="4200" u="none" cap="none" strike="noStrike">
                  <a:solidFill>
                    <a:schemeClr val="lt1"/>
                  </a:solidFill>
                  <a:latin typeface="Libre Franklin"/>
                  <a:ea typeface="Libre Franklin"/>
                  <a:cs typeface="Libre Franklin"/>
                  <a:sym typeface="Libre Franklin"/>
                </a:rPr>
                <a:t>01</a:t>
              </a:r>
              <a:endParaRPr b="1" i="0" sz="4200" u="none" cap="none" strike="noStrike">
                <a:solidFill>
                  <a:schemeClr val="lt1"/>
                </a:solidFill>
                <a:latin typeface="Libre Franklin"/>
                <a:ea typeface="Libre Franklin"/>
                <a:cs typeface="Libre Franklin"/>
                <a:sym typeface="Libre Franklin"/>
              </a:endParaRPr>
            </a:p>
          </p:txBody>
        </p:sp>
      </p:grpSp>
      <p:grpSp>
        <p:nvGrpSpPr>
          <p:cNvPr id="132" name="Google Shape;132;p4"/>
          <p:cNvGrpSpPr/>
          <p:nvPr/>
        </p:nvGrpSpPr>
        <p:grpSpPr>
          <a:xfrm>
            <a:off x="5227238" y="1724202"/>
            <a:ext cx="6269826" cy="2555138"/>
            <a:chOff x="962327" y="2672166"/>
            <a:chExt cx="6060731" cy="2368500"/>
          </a:xfrm>
        </p:grpSpPr>
        <p:sp>
          <p:nvSpPr>
            <p:cNvPr id="133" name="Google Shape;133;p4"/>
            <p:cNvSpPr txBox="1"/>
            <p:nvPr/>
          </p:nvSpPr>
          <p:spPr>
            <a:xfrm>
              <a:off x="962327" y="2672166"/>
              <a:ext cx="4830300" cy="2368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ko-KR" sz="3200" u="none" cap="none" strike="noStrike">
                  <a:solidFill>
                    <a:srgbClr val="E8D46E"/>
                  </a:solidFill>
                  <a:latin typeface="Arial"/>
                  <a:ea typeface="Arial"/>
                  <a:cs typeface="Arial"/>
                  <a:sym typeface="Arial"/>
                </a:rPr>
                <a:t>이 그림의 작가는 누구인가?</a:t>
              </a:r>
              <a:endParaRPr b="0" i="0" sz="3200" u="none" cap="none" strike="noStrike">
                <a:solidFill>
                  <a:srgbClr val="E8D46E"/>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E8D46E"/>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E8D46E"/>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E8D46E"/>
                </a:solidFill>
                <a:latin typeface="Arial"/>
                <a:ea typeface="Arial"/>
                <a:cs typeface="Arial"/>
                <a:sym typeface="Arial"/>
              </a:endParaRPr>
            </a:p>
          </p:txBody>
        </p:sp>
        <p:sp>
          <p:nvSpPr>
            <p:cNvPr id="134" name="Google Shape;134;p4"/>
            <p:cNvSpPr txBox="1"/>
            <p:nvPr/>
          </p:nvSpPr>
          <p:spPr>
            <a:xfrm>
              <a:off x="1419058" y="3781916"/>
              <a:ext cx="5604000" cy="94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chemeClr val="lt1"/>
                  </a:solidFill>
                  <a:latin typeface="Arial"/>
                  <a:ea typeface="Arial"/>
                  <a:cs typeface="Arial"/>
                  <a:sym typeface="Arial"/>
                </a:rPr>
                <a:t>화풍에 대한 학습 모델을 통해</a:t>
              </a:r>
              <a:endParaRPr b="0" i="0" sz="2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chemeClr val="lt1"/>
                  </a:solidFill>
                  <a:latin typeface="Arial"/>
                  <a:ea typeface="Arial"/>
                  <a:cs typeface="Arial"/>
                  <a:sym typeface="Arial"/>
                </a:rPr>
                <a:t>화가를 예측해주는 프로그램을 만든다면</a:t>
              </a:r>
              <a:endParaRPr b="0" i="0" sz="2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ko-KR" sz="2000" u="none" cap="none" strike="noStrike">
                  <a:solidFill>
                    <a:schemeClr val="lt1"/>
                  </a:solidFill>
                  <a:latin typeface="Arial"/>
                  <a:ea typeface="Arial"/>
                  <a:cs typeface="Arial"/>
                  <a:sym typeface="Arial"/>
                </a:rPr>
                <a:t>그림에 대한 궁금증 해결에 도움을 줄 수 있을 것 같다.</a:t>
              </a:r>
              <a:endParaRPr b="0" i="0" sz="2000" u="none" cap="none" strike="noStrike">
                <a:solidFill>
                  <a:schemeClr val="dk1"/>
                </a:solidFill>
                <a:latin typeface="Arial"/>
                <a:ea typeface="Arial"/>
                <a:cs typeface="Arial"/>
                <a:sym typeface="Arial"/>
              </a:endParaRPr>
            </a:p>
          </p:txBody>
        </p:sp>
        <p:cxnSp>
          <p:nvCxnSpPr>
            <p:cNvPr id="135" name="Google Shape;135;p4"/>
            <p:cNvCxnSpPr/>
            <p:nvPr/>
          </p:nvCxnSpPr>
          <p:spPr>
            <a:xfrm>
              <a:off x="1387027" y="3900083"/>
              <a:ext cx="0" cy="914400"/>
            </a:xfrm>
            <a:prstGeom prst="straightConnector1">
              <a:avLst/>
            </a:prstGeom>
            <a:noFill/>
            <a:ln cap="flat" cmpd="sng" w="38100">
              <a:solidFill>
                <a:schemeClr val="lt1"/>
              </a:solidFill>
              <a:prstDash val="solid"/>
              <a:miter lim="800000"/>
              <a:headEnd len="sm" w="sm" type="none"/>
              <a:tailEnd len="sm" w="sm" type="none"/>
            </a:ln>
          </p:spPr>
        </p:cxnSp>
      </p:grpSp>
      <p:sp>
        <p:nvSpPr>
          <p:cNvPr id="136" name="Google Shape;136;p4"/>
          <p:cNvSpPr txBox="1"/>
          <p:nvPr/>
        </p:nvSpPr>
        <p:spPr>
          <a:xfrm>
            <a:off x="1624400" y="286350"/>
            <a:ext cx="5378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ko-KR" sz="3000" u="none" cap="none" strike="noStrike">
                <a:solidFill>
                  <a:srgbClr val="FFFFFF"/>
                </a:solidFill>
                <a:latin typeface="Malgun Gothic"/>
                <a:ea typeface="Malgun Gothic"/>
                <a:cs typeface="Malgun Gothic"/>
                <a:sym typeface="Malgun Gothic"/>
              </a:rPr>
              <a:t>과제 개요</a:t>
            </a:r>
            <a:endParaRPr b="0" i="0" sz="3000" u="none" cap="none" strike="noStrike">
              <a:solidFill>
                <a:srgbClr val="FFFFFF"/>
              </a:solidFill>
              <a:latin typeface="Malgun Gothic"/>
              <a:ea typeface="Malgun Gothic"/>
              <a:cs typeface="Malgun Gothic"/>
              <a:sym typeface="Malgun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grpSp>
        <p:nvGrpSpPr>
          <p:cNvPr id="141" name="Google Shape;141;gccc2012a4f_0_12"/>
          <p:cNvGrpSpPr/>
          <p:nvPr/>
        </p:nvGrpSpPr>
        <p:grpSpPr>
          <a:xfrm>
            <a:off x="929071" y="3059540"/>
            <a:ext cx="5267408" cy="738900"/>
            <a:chOff x="4923742" y="2165598"/>
            <a:chExt cx="5267408" cy="738900"/>
          </a:xfrm>
        </p:grpSpPr>
        <p:cxnSp>
          <p:nvCxnSpPr>
            <p:cNvPr id="142" name="Google Shape;142;gccc2012a4f_0_12"/>
            <p:cNvCxnSpPr/>
            <p:nvPr/>
          </p:nvCxnSpPr>
          <p:spPr>
            <a:xfrm>
              <a:off x="4923750" y="2881080"/>
              <a:ext cx="5267400" cy="0"/>
            </a:xfrm>
            <a:prstGeom prst="straightConnector1">
              <a:avLst/>
            </a:prstGeom>
            <a:noFill/>
            <a:ln cap="flat" cmpd="sng" w="28575">
              <a:solidFill>
                <a:schemeClr val="lt1"/>
              </a:solidFill>
              <a:prstDash val="solid"/>
              <a:miter lim="800000"/>
              <a:headEnd len="sm" w="sm" type="none"/>
              <a:tailEnd len="sm" w="sm" type="none"/>
            </a:ln>
          </p:spPr>
        </p:cxnSp>
        <p:sp>
          <p:nvSpPr>
            <p:cNvPr id="143" name="Google Shape;143;gccc2012a4f_0_12"/>
            <p:cNvSpPr txBox="1"/>
            <p:nvPr/>
          </p:nvSpPr>
          <p:spPr>
            <a:xfrm>
              <a:off x="4923742" y="2165598"/>
              <a:ext cx="9513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200"/>
                <a:buFont typeface="Arial"/>
                <a:buNone/>
              </a:pPr>
              <a:r>
                <a:rPr b="1" i="0" lang="ko-KR" sz="4200" u="none" cap="none" strike="noStrike">
                  <a:solidFill>
                    <a:schemeClr val="lt1"/>
                  </a:solidFill>
                  <a:latin typeface="Libre Franklin"/>
                  <a:ea typeface="Libre Franklin"/>
                  <a:cs typeface="Libre Franklin"/>
                  <a:sym typeface="Libre Franklin"/>
                </a:rPr>
                <a:t>02</a:t>
              </a:r>
              <a:endParaRPr b="1" i="0" sz="4200" u="none" cap="none" strike="noStrike">
                <a:solidFill>
                  <a:schemeClr val="lt1"/>
                </a:solidFill>
                <a:latin typeface="Libre Franklin"/>
                <a:ea typeface="Libre Franklin"/>
                <a:cs typeface="Libre Franklin"/>
                <a:sym typeface="Libre Franklin"/>
              </a:endParaRPr>
            </a:p>
          </p:txBody>
        </p:sp>
      </p:grpSp>
      <p:sp>
        <p:nvSpPr>
          <p:cNvPr id="144" name="Google Shape;144;gccc2012a4f_0_12"/>
          <p:cNvSpPr txBox="1"/>
          <p:nvPr/>
        </p:nvSpPr>
        <p:spPr>
          <a:xfrm>
            <a:off x="1700600" y="3105750"/>
            <a:ext cx="5378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ko-KR" sz="3000" u="none" cap="none" strike="noStrike">
                <a:solidFill>
                  <a:srgbClr val="FFFFFF"/>
                </a:solidFill>
                <a:latin typeface="Malgun Gothic"/>
                <a:ea typeface="Malgun Gothic"/>
                <a:cs typeface="Malgun Gothic"/>
                <a:sym typeface="Malgun Gothic"/>
              </a:rPr>
              <a:t>탐색적 자료 분석(EDA)</a:t>
            </a:r>
            <a:endParaRPr b="0" i="0" sz="3000" u="none" cap="none" strike="noStrike">
              <a:solidFill>
                <a:srgbClr val="FFFFFF"/>
              </a:solidFill>
              <a:latin typeface="Malgun Gothic"/>
              <a:ea typeface="Malgun Gothic"/>
              <a:cs typeface="Malgun Gothic"/>
              <a:sym typeface="Malgun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gccc20126c8_0_52"/>
          <p:cNvSpPr/>
          <p:nvPr/>
        </p:nvSpPr>
        <p:spPr>
          <a:xfrm>
            <a:off x="-114025" y="-95850"/>
            <a:ext cx="12306001" cy="6954000"/>
          </a:xfrm>
          <a:prstGeom prst="rect">
            <a:avLst/>
          </a:prstGeom>
          <a:solidFill>
            <a:srgbClr val="741B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0" name="Google Shape;150;gccc20126c8_0_52"/>
          <p:cNvGrpSpPr/>
          <p:nvPr/>
        </p:nvGrpSpPr>
        <p:grpSpPr>
          <a:xfrm>
            <a:off x="668496" y="361324"/>
            <a:ext cx="7247651" cy="855497"/>
            <a:chOff x="4944817" y="842448"/>
            <a:chExt cx="7247651" cy="855497"/>
          </a:xfrm>
        </p:grpSpPr>
        <p:sp>
          <p:nvSpPr>
            <p:cNvPr id="151" name="Google Shape;151;gccc20126c8_0_52"/>
            <p:cNvSpPr txBox="1"/>
            <p:nvPr/>
          </p:nvSpPr>
          <p:spPr>
            <a:xfrm>
              <a:off x="5851668" y="980949"/>
              <a:ext cx="6340800" cy="430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ko-KR" sz="2200" u="none" cap="none" strike="noStrike">
                  <a:solidFill>
                    <a:schemeClr val="lt1"/>
                  </a:solidFill>
                  <a:latin typeface="Arial"/>
                  <a:ea typeface="Arial"/>
                  <a:cs typeface="Arial"/>
                  <a:sym typeface="Arial"/>
                </a:rPr>
                <a:t>EDA </a:t>
              </a:r>
              <a:endParaRPr b="0" i="0" sz="2200" u="none" cap="none" strike="noStrike">
                <a:solidFill>
                  <a:schemeClr val="lt1"/>
                </a:solidFill>
                <a:latin typeface="Arial"/>
                <a:ea typeface="Arial"/>
                <a:cs typeface="Arial"/>
                <a:sym typeface="Arial"/>
              </a:endParaRPr>
            </a:p>
          </p:txBody>
        </p:sp>
        <p:sp>
          <p:nvSpPr>
            <p:cNvPr id="152" name="Google Shape;152;gccc20126c8_0_52"/>
            <p:cNvSpPr txBox="1"/>
            <p:nvPr/>
          </p:nvSpPr>
          <p:spPr>
            <a:xfrm>
              <a:off x="5851612" y="1390145"/>
              <a:ext cx="979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gccc20126c8_0_52"/>
            <p:cNvSpPr txBox="1"/>
            <p:nvPr/>
          </p:nvSpPr>
          <p:spPr>
            <a:xfrm>
              <a:off x="4944817" y="842448"/>
              <a:ext cx="9732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200"/>
                <a:buFont typeface="Arial"/>
                <a:buNone/>
              </a:pPr>
              <a:r>
                <a:rPr b="1" i="0" lang="ko-KR" sz="4200" u="none" cap="none" strike="noStrike">
                  <a:solidFill>
                    <a:schemeClr val="lt1"/>
                  </a:solidFill>
                  <a:latin typeface="Libre Franklin"/>
                  <a:ea typeface="Libre Franklin"/>
                  <a:cs typeface="Libre Franklin"/>
                  <a:sym typeface="Libre Franklin"/>
                </a:rPr>
                <a:t>02</a:t>
              </a:r>
              <a:endParaRPr b="1" i="0" sz="4200" u="none" cap="none" strike="noStrike">
                <a:solidFill>
                  <a:schemeClr val="lt1"/>
                </a:solidFill>
                <a:latin typeface="Libre Franklin"/>
                <a:ea typeface="Libre Franklin"/>
                <a:cs typeface="Libre Franklin"/>
                <a:sym typeface="Libre Franklin"/>
              </a:endParaRPr>
            </a:p>
          </p:txBody>
        </p:sp>
      </p:grpSp>
      <p:sp>
        <p:nvSpPr>
          <p:cNvPr id="154" name="Google Shape;154;gccc20126c8_0_52"/>
          <p:cNvSpPr txBox="1"/>
          <p:nvPr/>
        </p:nvSpPr>
        <p:spPr>
          <a:xfrm>
            <a:off x="4232675" y="588975"/>
            <a:ext cx="7715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lgun Gothic"/>
              <a:ea typeface="Malgun Gothic"/>
              <a:cs typeface="Malgun Gothic"/>
              <a:sym typeface="Malgun Gothic"/>
            </a:endParaRPr>
          </a:p>
        </p:txBody>
      </p:sp>
      <p:sp>
        <p:nvSpPr>
          <p:cNvPr id="155" name="Google Shape;155;gccc20126c8_0_52"/>
          <p:cNvSpPr txBox="1"/>
          <p:nvPr/>
        </p:nvSpPr>
        <p:spPr>
          <a:xfrm>
            <a:off x="709900" y="2143125"/>
            <a:ext cx="34290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FFFFFF"/>
              </a:solidFill>
              <a:latin typeface="Malgun Gothic"/>
              <a:ea typeface="Malgun Gothic"/>
              <a:cs typeface="Malgun Gothic"/>
              <a:sym typeface="Malgun Gothic"/>
            </a:endParaRPr>
          </a:p>
        </p:txBody>
      </p:sp>
      <p:pic>
        <p:nvPicPr>
          <p:cNvPr id="156" name="Google Shape;156;gccc20126c8_0_52"/>
          <p:cNvPicPr preferRelativeResize="0"/>
          <p:nvPr/>
        </p:nvPicPr>
        <p:blipFill rotWithShape="1">
          <a:blip r:embed="rId3">
            <a:alphaModFix/>
          </a:blip>
          <a:srcRect b="0" l="0" r="0" t="0"/>
          <a:stretch/>
        </p:blipFill>
        <p:spPr>
          <a:xfrm>
            <a:off x="6036400" y="1436737"/>
            <a:ext cx="5911675" cy="4728275"/>
          </a:xfrm>
          <a:prstGeom prst="rect">
            <a:avLst/>
          </a:prstGeom>
          <a:noFill/>
          <a:ln>
            <a:noFill/>
          </a:ln>
        </p:spPr>
      </p:pic>
      <p:pic>
        <p:nvPicPr>
          <p:cNvPr id="157" name="Google Shape;157;gccc20126c8_0_52"/>
          <p:cNvPicPr preferRelativeResize="0"/>
          <p:nvPr/>
        </p:nvPicPr>
        <p:blipFill rotWithShape="1">
          <a:blip r:embed="rId4">
            <a:alphaModFix/>
          </a:blip>
          <a:srcRect b="0" l="0" r="0" t="0"/>
          <a:stretch/>
        </p:blipFill>
        <p:spPr>
          <a:xfrm>
            <a:off x="553951" y="1216812"/>
            <a:ext cx="5146101" cy="5168098"/>
          </a:xfrm>
          <a:prstGeom prst="rect">
            <a:avLst/>
          </a:prstGeom>
          <a:noFill/>
          <a:ln>
            <a:noFill/>
          </a:ln>
        </p:spPr>
      </p:pic>
      <p:cxnSp>
        <p:nvCxnSpPr>
          <p:cNvPr id="158" name="Google Shape;158;gccc20126c8_0_52"/>
          <p:cNvCxnSpPr/>
          <p:nvPr/>
        </p:nvCxnSpPr>
        <p:spPr>
          <a:xfrm>
            <a:off x="1630954" y="909331"/>
            <a:ext cx="1626600" cy="9000"/>
          </a:xfrm>
          <a:prstGeom prst="straightConnector1">
            <a:avLst/>
          </a:prstGeom>
          <a:noFill/>
          <a:ln cap="flat" cmpd="sng" w="28575">
            <a:solidFill>
              <a:schemeClr val="lt1"/>
            </a:solidFill>
            <a:prstDash val="solid"/>
            <a:miter lim="800000"/>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0E14"/>
        </a:solidFill>
      </p:bgPr>
    </p:bg>
    <p:spTree>
      <p:nvGrpSpPr>
        <p:cNvPr id="162" name="Shape 162"/>
        <p:cNvGrpSpPr/>
        <p:nvPr/>
      </p:nvGrpSpPr>
      <p:grpSpPr>
        <a:xfrm>
          <a:off x="0" y="0"/>
          <a:ext cx="0" cy="0"/>
          <a:chOff x="0" y="0"/>
          <a:chExt cx="0" cy="0"/>
        </a:xfrm>
      </p:grpSpPr>
      <p:sp>
        <p:nvSpPr>
          <p:cNvPr id="163" name="Google Shape;163;gccc20126c8_0_71"/>
          <p:cNvSpPr/>
          <p:nvPr/>
        </p:nvSpPr>
        <p:spPr>
          <a:xfrm>
            <a:off x="-114025" y="0"/>
            <a:ext cx="12306001" cy="6954000"/>
          </a:xfrm>
          <a:prstGeom prst="rect">
            <a:avLst/>
          </a:prstGeom>
          <a:solidFill>
            <a:srgbClr val="741B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4" name="Google Shape;164;gccc20126c8_0_71"/>
          <p:cNvGrpSpPr/>
          <p:nvPr/>
        </p:nvGrpSpPr>
        <p:grpSpPr>
          <a:xfrm>
            <a:off x="668496" y="361324"/>
            <a:ext cx="7247651" cy="855497"/>
            <a:chOff x="4944817" y="842448"/>
            <a:chExt cx="7247651" cy="855497"/>
          </a:xfrm>
        </p:grpSpPr>
        <p:sp>
          <p:nvSpPr>
            <p:cNvPr id="165" name="Google Shape;165;gccc20126c8_0_71"/>
            <p:cNvSpPr txBox="1"/>
            <p:nvPr/>
          </p:nvSpPr>
          <p:spPr>
            <a:xfrm>
              <a:off x="5851668" y="980949"/>
              <a:ext cx="6340800" cy="430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ko-KR" sz="2200" u="none" cap="none" strike="noStrike">
                  <a:solidFill>
                    <a:schemeClr val="lt1"/>
                  </a:solidFill>
                  <a:latin typeface="Arial"/>
                  <a:ea typeface="Arial"/>
                  <a:cs typeface="Arial"/>
                  <a:sym typeface="Arial"/>
                </a:rPr>
                <a:t>EDA </a:t>
              </a:r>
              <a:endParaRPr b="0" i="0" sz="2200" u="none" cap="none" strike="noStrike">
                <a:solidFill>
                  <a:schemeClr val="lt1"/>
                </a:solidFill>
                <a:latin typeface="Arial"/>
                <a:ea typeface="Arial"/>
                <a:cs typeface="Arial"/>
                <a:sym typeface="Arial"/>
              </a:endParaRPr>
            </a:p>
          </p:txBody>
        </p:sp>
        <p:sp>
          <p:nvSpPr>
            <p:cNvPr id="166" name="Google Shape;166;gccc20126c8_0_71"/>
            <p:cNvSpPr txBox="1"/>
            <p:nvPr/>
          </p:nvSpPr>
          <p:spPr>
            <a:xfrm>
              <a:off x="5851612" y="1390145"/>
              <a:ext cx="979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gccc20126c8_0_71"/>
            <p:cNvSpPr txBox="1"/>
            <p:nvPr/>
          </p:nvSpPr>
          <p:spPr>
            <a:xfrm>
              <a:off x="4944817" y="842448"/>
              <a:ext cx="9732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200"/>
                <a:buFont typeface="Arial"/>
                <a:buNone/>
              </a:pPr>
              <a:r>
                <a:rPr b="1" i="0" lang="ko-KR" sz="4200" u="none" cap="none" strike="noStrike">
                  <a:solidFill>
                    <a:schemeClr val="lt1"/>
                  </a:solidFill>
                  <a:latin typeface="Libre Franklin"/>
                  <a:ea typeface="Libre Franklin"/>
                  <a:cs typeface="Libre Franklin"/>
                  <a:sym typeface="Libre Franklin"/>
                </a:rPr>
                <a:t>02</a:t>
              </a:r>
              <a:endParaRPr b="1" i="0" sz="4200" u="none" cap="none" strike="noStrike">
                <a:solidFill>
                  <a:schemeClr val="lt1"/>
                </a:solidFill>
                <a:latin typeface="Libre Franklin"/>
                <a:ea typeface="Libre Franklin"/>
                <a:cs typeface="Libre Franklin"/>
                <a:sym typeface="Libre Franklin"/>
              </a:endParaRPr>
            </a:p>
          </p:txBody>
        </p:sp>
      </p:grpSp>
      <p:sp>
        <p:nvSpPr>
          <p:cNvPr id="168" name="Google Shape;168;gccc20126c8_0_71"/>
          <p:cNvSpPr txBox="1"/>
          <p:nvPr/>
        </p:nvSpPr>
        <p:spPr>
          <a:xfrm>
            <a:off x="709900" y="2143125"/>
            <a:ext cx="34290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FFFFFF"/>
              </a:solidFill>
              <a:latin typeface="Malgun Gothic"/>
              <a:ea typeface="Malgun Gothic"/>
              <a:cs typeface="Malgun Gothic"/>
              <a:sym typeface="Malgun Gothic"/>
            </a:endParaRPr>
          </a:p>
        </p:txBody>
      </p:sp>
      <p:pic>
        <p:nvPicPr>
          <p:cNvPr id="169" name="Google Shape;169;gccc20126c8_0_71"/>
          <p:cNvPicPr preferRelativeResize="0"/>
          <p:nvPr/>
        </p:nvPicPr>
        <p:blipFill rotWithShape="1">
          <a:blip r:embed="rId3">
            <a:alphaModFix/>
          </a:blip>
          <a:srcRect b="0" l="0" r="0" t="0"/>
          <a:stretch/>
        </p:blipFill>
        <p:spPr>
          <a:xfrm>
            <a:off x="-114025" y="989175"/>
            <a:ext cx="6148926" cy="5969601"/>
          </a:xfrm>
          <a:prstGeom prst="rect">
            <a:avLst/>
          </a:prstGeom>
          <a:noFill/>
          <a:ln>
            <a:noFill/>
          </a:ln>
        </p:spPr>
      </p:pic>
      <p:pic>
        <p:nvPicPr>
          <p:cNvPr id="170" name="Google Shape;170;gccc20126c8_0_71"/>
          <p:cNvPicPr preferRelativeResize="0"/>
          <p:nvPr/>
        </p:nvPicPr>
        <p:blipFill rotWithShape="1">
          <a:blip r:embed="rId4">
            <a:alphaModFix/>
          </a:blip>
          <a:srcRect b="0" l="0" r="0" t="0"/>
          <a:stretch/>
        </p:blipFill>
        <p:spPr>
          <a:xfrm>
            <a:off x="6286250" y="989175"/>
            <a:ext cx="5583424" cy="3598425"/>
          </a:xfrm>
          <a:prstGeom prst="rect">
            <a:avLst/>
          </a:prstGeom>
          <a:noFill/>
          <a:ln>
            <a:noFill/>
          </a:ln>
        </p:spPr>
      </p:pic>
      <p:pic>
        <p:nvPicPr>
          <p:cNvPr id="171" name="Google Shape;171;gccc20126c8_0_71"/>
          <p:cNvPicPr preferRelativeResize="0"/>
          <p:nvPr/>
        </p:nvPicPr>
        <p:blipFill rotWithShape="1">
          <a:blip r:embed="rId5">
            <a:alphaModFix/>
          </a:blip>
          <a:srcRect b="0" l="0" r="0" t="0"/>
          <a:stretch/>
        </p:blipFill>
        <p:spPr>
          <a:xfrm>
            <a:off x="6286250" y="4587600"/>
            <a:ext cx="5583426" cy="1924775"/>
          </a:xfrm>
          <a:prstGeom prst="rect">
            <a:avLst/>
          </a:prstGeom>
          <a:noFill/>
          <a:ln>
            <a:noFill/>
          </a:ln>
        </p:spPr>
      </p:pic>
      <p:sp>
        <p:nvSpPr>
          <p:cNvPr id="172" name="Google Shape;172;gccc20126c8_0_71"/>
          <p:cNvSpPr txBox="1"/>
          <p:nvPr/>
        </p:nvSpPr>
        <p:spPr>
          <a:xfrm>
            <a:off x="8050100" y="6512375"/>
            <a:ext cx="48621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ko-KR" sz="1700" u="none" cap="none" strike="noStrike">
                <a:solidFill>
                  <a:srgbClr val="FFFFFF"/>
                </a:solidFill>
                <a:latin typeface="Malgun Gothic"/>
                <a:ea typeface="Malgun Gothic"/>
                <a:cs typeface="Malgun Gothic"/>
                <a:sym typeface="Malgun Gothic"/>
              </a:rPr>
              <a:t>&lt;class weight&gt;</a:t>
            </a:r>
            <a:endParaRPr b="1" i="0" sz="1700" u="none" cap="none" strike="noStrike">
              <a:solidFill>
                <a:srgbClr val="FFFFFF"/>
              </a:solidFill>
              <a:latin typeface="Malgun Gothic"/>
              <a:ea typeface="Malgun Gothic"/>
              <a:cs typeface="Malgun Gothic"/>
              <a:sym typeface="Malgun Gothic"/>
            </a:endParaRPr>
          </a:p>
        </p:txBody>
      </p:sp>
      <p:cxnSp>
        <p:nvCxnSpPr>
          <p:cNvPr id="173" name="Google Shape;173;gccc20126c8_0_71"/>
          <p:cNvCxnSpPr/>
          <p:nvPr/>
        </p:nvCxnSpPr>
        <p:spPr>
          <a:xfrm>
            <a:off x="1630954" y="909331"/>
            <a:ext cx="1626600" cy="9000"/>
          </a:xfrm>
          <a:prstGeom prst="straightConnector1">
            <a:avLst/>
          </a:prstGeom>
          <a:noFill/>
          <a:ln cap="flat" cmpd="sng" w="28575">
            <a:solidFill>
              <a:schemeClr val="lt1"/>
            </a:solidFill>
            <a:prstDash val="solid"/>
            <a:miter lim="800000"/>
            <a:headEnd len="sm" w="sm" type="none"/>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gccc20126c8_0_13"/>
          <p:cNvSpPr/>
          <p:nvPr/>
        </p:nvSpPr>
        <p:spPr>
          <a:xfrm>
            <a:off x="-114025" y="-95850"/>
            <a:ext cx="12306001" cy="6954000"/>
          </a:xfrm>
          <a:prstGeom prst="rect">
            <a:avLst/>
          </a:prstGeom>
          <a:solidFill>
            <a:srgbClr val="741B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9" name="Google Shape;179;gccc20126c8_0_13"/>
          <p:cNvGrpSpPr/>
          <p:nvPr/>
        </p:nvGrpSpPr>
        <p:grpSpPr>
          <a:xfrm>
            <a:off x="668496" y="361324"/>
            <a:ext cx="7247651" cy="855497"/>
            <a:chOff x="4944817" y="842448"/>
            <a:chExt cx="7247651" cy="855497"/>
          </a:xfrm>
        </p:grpSpPr>
        <p:sp>
          <p:nvSpPr>
            <p:cNvPr id="180" name="Google Shape;180;gccc20126c8_0_13"/>
            <p:cNvSpPr txBox="1"/>
            <p:nvPr/>
          </p:nvSpPr>
          <p:spPr>
            <a:xfrm>
              <a:off x="5851668" y="980949"/>
              <a:ext cx="6340800" cy="430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ko-KR" sz="2200" u="none" cap="none" strike="noStrike">
                  <a:solidFill>
                    <a:schemeClr val="lt1"/>
                  </a:solidFill>
                  <a:latin typeface="Arial"/>
                  <a:ea typeface="Arial"/>
                  <a:cs typeface="Arial"/>
                  <a:sym typeface="Arial"/>
                </a:rPr>
                <a:t>EDA - </a:t>
              </a:r>
              <a:r>
                <a:rPr b="0" i="0" lang="ko-KR" sz="2100" u="none" cap="none" strike="noStrike">
                  <a:solidFill>
                    <a:schemeClr val="lt1"/>
                  </a:solidFill>
                  <a:latin typeface="Malgun Gothic"/>
                  <a:ea typeface="Malgun Gothic"/>
                  <a:cs typeface="Malgun Gothic"/>
                  <a:sym typeface="Malgun Gothic"/>
                </a:rPr>
                <a:t>Leonardo da vinci</a:t>
              </a:r>
              <a:r>
                <a:rPr b="0" i="0" lang="ko-KR" sz="2200" u="none" cap="none" strike="noStrike">
                  <a:solidFill>
                    <a:schemeClr val="lt1"/>
                  </a:solidFill>
                  <a:latin typeface="Arial"/>
                  <a:ea typeface="Arial"/>
                  <a:cs typeface="Arial"/>
                  <a:sym typeface="Arial"/>
                </a:rPr>
                <a:t> </a:t>
              </a:r>
              <a:endParaRPr b="0" i="0" sz="2200" u="none" cap="none" strike="noStrike">
                <a:solidFill>
                  <a:schemeClr val="lt1"/>
                </a:solidFill>
                <a:latin typeface="Arial"/>
                <a:ea typeface="Arial"/>
                <a:cs typeface="Arial"/>
                <a:sym typeface="Arial"/>
              </a:endParaRPr>
            </a:p>
          </p:txBody>
        </p:sp>
        <p:sp>
          <p:nvSpPr>
            <p:cNvPr id="181" name="Google Shape;181;gccc20126c8_0_13"/>
            <p:cNvSpPr txBox="1"/>
            <p:nvPr/>
          </p:nvSpPr>
          <p:spPr>
            <a:xfrm>
              <a:off x="5851612" y="1390145"/>
              <a:ext cx="979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gccc20126c8_0_13"/>
            <p:cNvSpPr txBox="1"/>
            <p:nvPr/>
          </p:nvSpPr>
          <p:spPr>
            <a:xfrm>
              <a:off x="4944817" y="842448"/>
              <a:ext cx="9732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200"/>
                <a:buFont typeface="Arial"/>
                <a:buNone/>
              </a:pPr>
              <a:r>
                <a:rPr b="1" i="0" lang="ko-KR" sz="4200" u="none" cap="none" strike="noStrike">
                  <a:solidFill>
                    <a:schemeClr val="lt1"/>
                  </a:solidFill>
                  <a:latin typeface="Libre Franklin"/>
                  <a:ea typeface="Libre Franklin"/>
                  <a:cs typeface="Libre Franklin"/>
                  <a:sym typeface="Libre Franklin"/>
                </a:rPr>
                <a:t>02</a:t>
              </a:r>
              <a:endParaRPr b="1" i="0" sz="4200" u="none" cap="none" strike="noStrike">
                <a:solidFill>
                  <a:schemeClr val="lt1"/>
                </a:solidFill>
                <a:latin typeface="Libre Franklin"/>
                <a:ea typeface="Libre Franklin"/>
                <a:cs typeface="Libre Franklin"/>
                <a:sym typeface="Libre Franklin"/>
              </a:endParaRPr>
            </a:p>
          </p:txBody>
        </p:sp>
      </p:grpSp>
      <p:cxnSp>
        <p:nvCxnSpPr>
          <p:cNvPr id="183" name="Google Shape;183;gccc20126c8_0_13"/>
          <p:cNvCxnSpPr/>
          <p:nvPr/>
        </p:nvCxnSpPr>
        <p:spPr>
          <a:xfrm>
            <a:off x="1630954" y="909331"/>
            <a:ext cx="5267400" cy="0"/>
          </a:xfrm>
          <a:prstGeom prst="straightConnector1">
            <a:avLst/>
          </a:prstGeom>
          <a:noFill/>
          <a:ln cap="flat" cmpd="sng" w="28575">
            <a:solidFill>
              <a:schemeClr val="lt1"/>
            </a:solidFill>
            <a:prstDash val="solid"/>
            <a:miter lim="800000"/>
            <a:headEnd len="sm" w="sm" type="none"/>
            <a:tailEnd len="sm" w="sm" type="none"/>
          </a:ln>
        </p:spPr>
      </p:cxnSp>
      <p:grpSp>
        <p:nvGrpSpPr>
          <p:cNvPr id="184" name="Google Shape;184;gccc20126c8_0_13"/>
          <p:cNvGrpSpPr/>
          <p:nvPr/>
        </p:nvGrpSpPr>
        <p:grpSpPr>
          <a:xfrm>
            <a:off x="2087924" y="1131243"/>
            <a:ext cx="7902123" cy="5387388"/>
            <a:chOff x="2208238" y="1328375"/>
            <a:chExt cx="7214574" cy="5113800"/>
          </a:xfrm>
        </p:grpSpPr>
        <p:sp>
          <p:nvSpPr>
            <p:cNvPr id="185" name="Google Shape;185;gccc20126c8_0_13"/>
            <p:cNvSpPr/>
            <p:nvPr/>
          </p:nvSpPr>
          <p:spPr>
            <a:xfrm>
              <a:off x="2226625" y="1328375"/>
              <a:ext cx="7177800" cy="51138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6" name="Google Shape;186;gccc20126c8_0_13"/>
            <p:cNvPicPr preferRelativeResize="0"/>
            <p:nvPr/>
          </p:nvPicPr>
          <p:blipFill rotWithShape="1">
            <a:blip r:embed="rId3">
              <a:alphaModFix/>
            </a:blip>
            <a:srcRect b="0" l="0" r="0" t="0"/>
            <a:stretch/>
          </p:blipFill>
          <p:spPr>
            <a:xfrm>
              <a:off x="2208238" y="1328412"/>
              <a:ext cx="7214574" cy="5113726"/>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2020-09-21T14:38:34Z</dcterms:created>
  <dc:creator>first last</dc:creator>
</cp:coreProperties>
</file>